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s/slide2.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charts/chart4.xml" ContentType="application/vnd.openxmlformats-officedocument.drawingml.chart+xml"/>
  <Override PartName="/ppt/theme/themeOverride2.xml" ContentType="application/vnd.openxmlformats-officedocument.themeOverride+xml"/>
  <Override PartName="/ppt/charts/colors2.xml" ContentType="application/vnd.ms-office.chartcolorstyle+xml"/>
  <Override PartName="/ppt/charts/style2.xml" ContentType="application/vnd.ms-office.chartstyle+xml"/>
  <Override PartName="/ppt/charts/chart2.xml" ContentType="application/vnd.openxmlformats-officedocument.drawingml.chart+xml"/>
  <Override PartName="/ppt/theme/themeOverride1.xml" ContentType="application/vnd.openxmlformats-officedocument.themeOverride+xml"/>
  <Override PartName="/ppt/charts/colors1.xml" ContentType="application/vnd.ms-office.chartcolorstyle+xml"/>
  <Override PartName="/ppt/charts/style1.xml" ContentType="application/vnd.ms-office.chartstyle+xml"/>
  <Override PartName="/ppt/charts/chart1.xml" ContentType="application/vnd.openxmlformats-officedocument.drawingml.chart+xml"/>
  <Override PartName="/ppt/charts/chart3.xml" ContentType="application/vnd.openxmlformats-officedocument.drawingml.chart+xml"/>
  <Override PartName="/ppt/charts/style3.xml" ContentType="application/vnd.ms-office.chartstyle+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charts/colors3.xml" ContentType="application/vnd.ms-office.chartcolorstyl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2" r:id="rId2"/>
    <p:sldId id="283" r:id="rId3"/>
  </p:sldIdLst>
  <p:sldSz cx="18288000" cy="13716000"/>
  <p:notesSz cx="6858000" cy="9144000"/>
  <p:defaultTextStyle>
    <a:defPPr>
      <a:defRPr lang="en-US"/>
    </a:defPPr>
    <a:lvl1pPr marL="0" algn="l" defTabSz="2839077" rtl="0" eaLnBrk="1" latinLnBrk="0" hangingPunct="1">
      <a:defRPr sz="5587" kern="1200">
        <a:solidFill>
          <a:schemeClr val="tx1"/>
        </a:solidFill>
        <a:latin typeface="+mn-lt"/>
        <a:ea typeface="+mn-ea"/>
        <a:cs typeface="+mn-cs"/>
      </a:defRPr>
    </a:lvl1pPr>
    <a:lvl2pPr marL="1419538" algn="l" defTabSz="2839077" rtl="0" eaLnBrk="1" latinLnBrk="0" hangingPunct="1">
      <a:defRPr sz="5587" kern="1200">
        <a:solidFill>
          <a:schemeClr val="tx1"/>
        </a:solidFill>
        <a:latin typeface="+mn-lt"/>
        <a:ea typeface="+mn-ea"/>
        <a:cs typeface="+mn-cs"/>
      </a:defRPr>
    </a:lvl2pPr>
    <a:lvl3pPr marL="2839077" algn="l" defTabSz="2839077" rtl="0" eaLnBrk="1" latinLnBrk="0" hangingPunct="1">
      <a:defRPr sz="5587" kern="1200">
        <a:solidFill>
          <a:schemeClr val="tx1"/>
        </a:solidFill>
        <a:latin typeface="+mn-lt"/>
        <a:ea typeface="+mn-ea"/>
        <a:cs typeface="+mn-cs"/>
      </a:defRPr>
    </a:lvl3pPr>
    <a:lvl4pPr marL="4258615" algn="l" defTabSz="2839077" rtl="0" eaLnBrk="1" latinLnBrk="0" hangingPunct="1">
      <a:defRPr sz="5587" kern="1200">
        <a:solidFill>
          <a:schemeClr val="tx1"/>
        </a:solidFill>
        <a:latin typeface="+mn-lt"/>
        <a:ea typeface="+mn-ea"/>
        <a:cs typeface="+mn-cs"/>
      </a:defRPr>
    </a:lvl4pPr>
    <a:lvl5pPr marL="5678156" algn="l" defTabSz="2839077" rtl="0" eaLnBrk="1" latinLnBrk="0" hangingPunct="1">
      <a:defRPr sz="5587" kern="1200">
        <a:solidFill>
          <a:schemeClr val="tx1"/>
        </a:solidFill>
        <a:latin typeface="+mn-lt"/>
        <a:ea typeface="+mn-ea"/>
        <a:cs typeface="+mn-cs"/>
      </a:defRPr>
    </a:lvl5pPr>
    <a:lvl6pPr marL="7097694" algn="l" defTabSz="2839077" rtl="0" eaLnBrk="1" latinLnBrk="0" hangingPunct="1">
      <a:defRPr sz="5587" kern="1200">
        <a:solidFill>
          <a:schemeClr val="tx1"/>
        </a:solidFill>
        <a:latin typeface="+mn-lt"/>
        <a:ea typeface="+mn-ea"/>
        <a:cs typeface="+mn-cs"/>
      </a:defRPr>
    </a:lvl6pPr>
    <a:lvl7pPr marL="8517233" algn="l" defTabSz="2839077" rtl="0" eaLnBrk="1" latinLnBrk="0" hangingPunct="1">
      <a:defRPr sz="5587" kern="1200">
        <a:solidFill>
          <a:schemeClr val="tx1"/>
        </a:solidFill>
        <a:latin typeface="+mn-lt"/>
        <a:ea typeface="+mn-ea"/>
        <a:cs typeface="+mn-cs"/>
      </a:defRPr>
    </a:lvl7pPr>
    <a:lvl8pPr marL="9936772" algn="l" defTabSz="2839077" rtl="0" eaLnBrk="1" latinLnBrk="0" hangingPunct="1">
      <a:defRPr sz="5587" kern="1200">
        <a:solidFill>
          <a:schemeClr val="tx1"/>
        </a:solidFill>
        <a:latin typeface="+mn-lt"/>
        <a:ea typeface="+mn-ea"/>
        <a:cs typeface="+mn-cs"/>
      </a:defRPr>
    </a:lvl8pPr>
    <a:lvl9pPr marL="11356310" algn="l" defTabSz="2839077" rtl="0" eaLnBrk="1" latinLnBrk="0" hangingPunct="1">
      <a:defRPr sz="558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22" autoAdjust="0"/>
    <p:restoredTop sz="94660"/>
  </p:normalViewPr>
  <p:slideViewPr>
    <p:cSldViewPr>
      <p:cViewPr varScale="1">
        <p:scale>
          <a:sx n="79" d="100"/>
          <a:sy n="79" d="100"/>
        </p:scale>
        <p:origin x="2040" y="72"/>
      </p:cViewPr>
      <p:guideLst>
        <p:guide orient="horz" pos="432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openxmlformats.org/officeDocument/2006/relationships/customXml" Target="../customXml/item3.xml"/><Relationship Id="rId4" Type="http://schemas.openxmlformats.org/officeDocument/2006/relationships/presProps" Target="presProps.xml"/><Relationship Id="rId9" Type="http://schemas.openxmlformats.org/officeDocument/2006/relationships/customXml" Target="../customXml/item2.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Sort by GC% content</a:t>
            </a:r>
          </a:p>
        </c:rich>
      </c:tx>
      <c:layout>
        <c:manualLayout>
          <c:xMode val="edge"/>
          <c:yMode val="edge"/>
          <c:x val="0.33660362042373576"/>
          <c:y val="0.38278355469494185"/>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905638083899309"/>
          <c:y val="9.5418972147166381E-2"/>
          <c:w val="0.74739093180362759"/>
          <c:h val="0.69270326549839301"/>
        </c:manualLayout>
      </c:layout>
      <c:lineChart>
        <c:grouping val="standard"/>
        <c:varyColors val="0"/>
        <c:ser>
          <c:idx val="1"/>
          <c:order val="1"/>
          <c:tx>
            <c:strRef>
              <c:f>Sheet5!$AB$64</c:f>
              <c:strCache>
                <c:ptCount val="1"/>
                <c:pt idx="0">
                  <c:v>GC%</c:v>
                </c:pt>
              </c:strCache>
            </c:strRef>
          </c:tx>
          <c:spPr>
            <a:ln w="50800" cap="rnd">
              <a:solidFill>
                <a:schemeClr val="accent2"/>
              </a:solidFill>
              <a:round/>
            </a:ln>
            <a:effectLst/>
          </c:spPr>
          <c:marker>
            <c:symbol val="circle"/>
            <c:size val="5"/>
            <c:spPr>
              <a:solidFill>
                <a:schemeClr val="accent2"/>
              </a:solidFill>
              <a:ln w="50800">
                <a:solidFill>
                  <a:schemeClr val="accent2"/>
                </a:solidFill>
              </a:ln>
              <a:effectLst/>
            </c:spPr>
          </c:marker>
          <c:cat>
            <c:strRef>
              <c:f>Sheet5!$AC$62:$AI$62</c:f>
              <c:strCache>
                <c:ptCount val="7"/>
                <c:pt idx="0">
                  <c:v>Chromatophore</c:v>
                </c:pt>
                <c:pt idx="1">
                  <c:v>Chloroplast</c:v>
                </c:pt>
                <c:pt idx="2">
                  <c:v>Other plastids</c:v>
                </c:pt>
                <c:pt idx="3">
                  <c:v>Mitochondrion</c:v>
                </c:pt>
                <c:pt idx="4">
                  <c:v>Cyanelle</c:v>
                </c:pt>
                <c:pt idx="5">
                  <c:v>Kinetoplast</c:v>
                </c:pt>
                <c:pt idx="6">
                  <c:v>Apicoplast</c:v>
                </c:pt>
              </c:strCache>
            </c:strRef>
          </c:cat>
          <c:val>
            <c:numRef>
              <c:f>Sheet5!$AC$64:$AI$64</c:f>
              <c:numCache>
                <c:formatCode>0.00</c:formatCode>
                <c:ptCount val="7"/>
                <c:pt idx="0">
                  <c:v>37.987400000000001</c:v>
                </c:pt>
                <c:pt idx="1">
                  <c:v>37.041826065458032</c:v>
                </c:pt>
                <c:pt idx="2">
                  <c:v>36.735956823027713</c:v>
                </c:pt>
                <c:pt idx="3">
                  <c:v>35.711206340631662</c:v>
                </c:pt>
                <c:pt idx="4">
                  <c:v>30.4678</c:v>
                </c:pt>
                <c:pt idx="5">
                  <c:v>21.584733333333332</c:v>
                </c:pt>
                <c:pt idx="6">
                  <c:v>15.50068888888889</c:v>
                </c:pt>
              </c:numCache>
            </c:numRef>
          </c:val>
          <c:smooth val="1"/>
        </c:ser>
        <c:dLbls>
          <c:showLegendKey val="0"/>
          <c:showVal val="0"/>
          <c:showCatName val="0"/>
          <c:showSerName val="0"/>
          <c:showPercent val="0"/>
          <c:showBubbleSize val="0"/>
        </c:dLbls>
        <c:marker val="1"/>
        <c:smooth val="0"/>
        <c:axId val="190425256"/>
        <c:axId val="190426040"/>
      </c:lineChart>
      <c:lineChart>
        <c:grouping val="standard"/>
        <c:varyColors val="0"/>
        <c:ser>
          <c:idx val="0"/>
          <c:order val="0"/>
          <c:tx>
            <c:strRef>
              <c:f>Sheet5!$AB$63</c:f>
              <c:strCache>
                <c:ptCount val="1"/>
                <c:pt idx="0">
                  <c:v>Genome</c:v>
                </c:pt>
              </c:strCache>
            </c:strRef>
          </c:tx>
          <c:spPr>
            <a:ln w="50800" cap="rnd">
              <a:solidFill>
                <a:schemeClr val="accent1"/>
              </a:solidFill>
              <a:round/>
            </a:ln>
            <a:effectLst/>
          </c:spPr>
          <c:marker>
            <c:symbol val="circle"/>
            <c:size val="5"/>
            <c:spPr>
              <a:solidFill>
                <a:schemeClr val="accent1"/>
              </a:solidFill>
              <a:ln w="50800">
                <a:solidFill>
                  <a:schemeClr val="accent1"/>
                </a:solidFill>
              </a:ln>
              <a:effectLst/>
            </c:spPr>
          </c:marker>
          <c:cat>
            <c:strRef>
              <c:f>Sheet5!$AC$62:$AI$62</c:f>
              <c:strCache>
                <c:ptCount val="7"/>
                <c:pt idx="0">
                  <c:v>Chromatophore</c:v>
                </c:pt>
                <c:pt idx="1">
                  <c:v>Chloroplast</c:v>
                </c:pt>
                <c:pt idx="2">
                  <c:v>Other plastids</c:v>
                </c:pt>
                <c:pt idx="3">
                  <c:v>Mitochondrion</c:v>
                </c:pt>
                <c:pt idx="4">
                  <c:v>Cyanelle</c:v>
                </c:pt>
                <c:pt idx="5">
                  <c:v>Kinetoplast</c:v>
                </c:pt>
                <c:pt idx="6">
                  <c:v>Apicoplast</c:v>
                </c:pt>
              </c:strCache>
            </c:strRef>
          </c:cat>
          <c:val>
            <c:numRef>
              <c:f>Sheet5!$AC$63:$AI$63</c:f>
              <c:numCache>
                <c:formatCode>0.00</c:formatCode>
                <c:ptCount val="7"/>
                <c:pt idx="0">
                  <c:v>1.02162</c:v>
                </c:pt>
                <c:pt idx="1">
                  <c:v>0.1516975020014121</c:v>
                </c:pt>
                <c:pt idx="2">
                  <c:v>0.14974953091684443</c:v>
                </c:pt>
                <c:pt idx="3">
                  <c:v>3.410761055276381E-2</c:v>
                </c:pt>
                <c:pt idx="4">
                  <c:v>0.135599</c:v>
                </c:pt>
                <c:pt idx="5">
                  <c:v>3.0546666666666666E-2</c:v>
                </c:pt>
                <c:pt idx="6">
                  <c:v>3.4931425925925928E-2</c:v>
                </c:pt>
              </c:numCache>
            </c:numRef>
          </c:val>
          <c:smooth val="1"/>
        </c:ser>
        <c:dLbls>
          <c:showLegendKey val="0"/>
          <c:showVal val="0"/>
          <c:showCatName val="0"/>
          <c:showSerName val="0"/>
          <c:showPercent val="0"/>
          <c:showBubbleSize val="0"/>
        </c:dLbls>
        <c:marker val="1"/>
        <c:smooth val="0"/>
        <c:axId val="190426432"/>
        <c:axId val="190423688"/>
      </c:lineChart>
      <c:catAx>
        <c:axId val="190425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1400" b="1" i="0" u="none" strike="noStrike" kern="1200" baseline="0">
                <a:solidFill>
                  <a:schemeClr val="tx1">
                    <a:lumMod val="65000"/>
                    <a:lumOff val="35000"/>
                  </a:schemeClr>
                </a:solidFill>
                <a:latin typeface="+mn-lt"/>
                <a:ea typeface="+mn-ea"/>
                <a:cs typeface="+mn-cs"/>
              </a:defRPr>
            </a:pPr>
            <a:endParaRPr lang="en-US"/>
          </a:p>
        </c:txPr>
        <c:crossAx val="190426040"/>
        <c:crosses val="autoZero"/>
        <c:auto val="1"/>
        <c:lblAlgn val="ctr"/>
        <c:lblOffset val="100"/>
        <c:noMultiLvlLbl val="0"/>
      </c:catAx>
      <c:valAx>
        <c:axId val="19042604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lgn="ctr">
              <a:defRPr lang="en-US" sz="1800" b="1" i="0" u="none" strike="noStrike" kern="1200" baseline="0">
                <a:solidFill>
                  <a:schemeClr val="tx1">
                    <a:lumMod val="65000"/>
                    <a:lumOff val="35000"/>
                  </a:schemeClr>
                </a:solidFill>
                <a:latin typeface="+mn-lt"/>
                <a:ea typeface="+mn-ea"/>
                <a:cs typeface="+mn-cs"/>
              </a:defRPr>
            </a:pPr>
            <a:endParaRPr lang="en-US"/>
          </a:p>
        </c:txPr>
        <c:crossAx val="190425256"/>
        <c:crosses val="autoZero"/>
        <c:crossBetween val="between"/>
      </c:valAx>
      <c:valAx>
        <c:axId val="190423688"/>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1800" b="1" i="0" u="none" strike="noStrike" kern="1200" baseline="0">
                <a:solidFill>
                  <a:schemeClr val="tx1">
                    <a:lumMod val="65000"/>
                    <a:lumOff val="35000"/>
                  </a:schemeClr>
                </a:solidFill>
                <a:latin typeface="+mn-lt"/>
                <a:ea typeface="+mn-ea"/>
                <a:cs typeface="+mn-cs"/>
              </a:defRPr>
            </a:pPr>
            <a:endParaRPr lang="en-US"/>
          </a:p>
        </c:txPr>
        <c:crossAx val="190426432"/>
        <c:crosses val="max"/>
        <c:crossBetween val="between"/>
      </c:valAx>
      <c:catAx>
        <c:axId val="190426432"/>
        <c:scaling>
          <c:orientation val="minMax"/>
        </c:scaling>
        <c:delete val="1"/>
        <c:axPos val="b"/>
        <c:numFmt formatCode="General" sourceLinked="1"/>
        <c:majorTickMark val="out"/>
        <c:minorTickMark val="none"/>
        <c:tickLblPos val="nextTo"/>
        <c:crossAx val="190423688"/>
        <c:crosses val="autoZero"/>
        <c:auto val="1"/>
        <c:lblAlgn val="ctr"/>
        <c:lblOffset val="100"/>
        <c:noMultiLvlLbl val="0"/>
      </c:catAx>
      <c:spPr>
        <a:noFill/>
        <a:ln>
          <a:noFill/>
        </a:ln>
        <a:effectLst/>
      </c:spPr>
    </c:plotArea>
    <c:legend>
      <c:legendPos val="b"/>
      <c:layout>
        <c:manualLayout>
          <c:xMode val="edge"/>
          <c:yMode val="edge"/>
          <c:x val="0.31353699344282998"/>
          <c:y val="0.45611277452204185"/>
          <c:w val="0.3408525223006918"/>
          <c:h val="5.5176146213346905E-2"/>
        </c:manualLayout>
      </c:layout>
      <c:overlay val="0"/>
      <c:spPr>
        <a:noFill/>
        <a:ln>
          <a:noFill/>
        </a:ln>
        <a:effectLst/>
      </c:spPr>
      <c:txPr>
        <a:bodyPr rot="0" spcFirstLastPara="1" vertOverflow="ellipsis" vert="horz" wrap="square" anchor="ctr" anchorCtr="1"/>
        <a:lstStyle/>
        <a:p>
          <a:pPr algn="ctr">
            <a:defRPr lang="en-US"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1946394721493146"/>
          <c:y val="5.9643125708637945E-2"/>
          <c:w val="0.77749580781568972"/>
          <c:h val="0.77581942249173008"/>
        </c:manualLayout>
      </c:layout>
      <c:lineChart>
        <c:grouping val="standard"/>
        <c:varyColors val="0"/>
        <c:ser>
          <c:idx val="1"/>
          <c:order val="1"/>
          <c:tx>
            <c:strRef>
              <c:f>Sheet5!$S$56</c:f>
              <c:strCache>
                <c:ptCount val="1"/>
                <c:pt idx="0">
                  <c:v>GC%</c:v>
                </c:pt>
              </c:strCache>
            </c:strRef>
          </c:tx>
          <c:spPr>
            <a:ln w="50800" cap="rnd">
              <a:solidFill>
                <a:schemeClr val="accent2"/>
              </a:solidFill>
              <a:round/>
            </a:ln>
            <a:effectLst/>
          </c:spPr>
          <c:marker>
            <c:symbol val="circle"/>
            <c:size val="5"/>
            <c:spPr>
              <a:solidFill>
                <a:schemeClr val="accent2"/>
              </a:solidFill>
              <a:ln w="50800">
                <a:solidFill>
                  <a:schemeClr val="accent2"/>
                </a:solidFill>
              </a:ln>
              <a:effectLst/>
            </c:spPr>
          </c:marker>
          <c:cat>
            <c:strRef>
              <c:f>Sheet5!$T$54:$U$54</c:f>
              <c:strCache>
                <c:ptCount val="2"/>
                <c:pt idx="0">
                  <c:v>Chloroplast</c:v>
                </c:pt>
                <c:pt idx="1">
                  <c:v>Mitochondrion</c:v>
                </c:pt>
              </c:strCache>
            </c:strRef>
          </c:cat>
          <c:val>
            <c:numRef>
              <c:f>Sheet5!$T$56:$U$56</c:f>
              <c:numCache>
                <c:formatCode>0.00</c:formatCode>
                <c:ptCount val="2"/>
                <c:pt idx="0">
                  <c:v>37.041826065458032</c:v>
                </c:pt>
                <c:pt idx="1">
                  <c:v>35.711206340631662</c:v>
                </c:pt>
              </c:numCache>
            </c:numRef>
          </c:val>
          <c:smooth val="0"/>
        </c:ser>
        <c:dLbls>
          <c:showLegendKey val="0"/>
          <c:showVal val="0"/>
          <c:showCatName val="0"/>
          <c:showSerName val="0"/>
          <c:showPercent val="0"/>
          <c:showBubbleSize val="0"/>
        </c:dLbls>
        <c:marker val="1"/>
        <c:smooth val="0"/>
        <c:axId val="190424472"/>
        <c:axId val="226893032"/>
      </c:lineChart>
      <c:lineChart>
        <c:grouping val="standard"/>
        <c:varyColors val="0"/>
        <c:ser>
          <c:idx val="0"/>
          <c:order val="0"/>
          <c:tx>
            <c:strRef>
              <c:f>Sheet5!$S$55</c:f>
              <c:strCache>
                <c:ptCount val="1"/>
                <c:pt idx="0">
                  <c:v>Genome</c:v>
                </c:pt>
              </c:strCache>
            </c:strRef>
          </c:tx>
          <c:spPr>
            <a:ln w="50800" cap="rnd">
              <a:solidFill>
                <a:schemeClr val="accent1"/>
              </a:solidFill>
              <a:round/>
            </a:ln>
            <a:effectLst/>
          </c:spPr>
          <c:marker>
            <c:symbol val="circle"/>
            <c:size val="5"/>
            <c:spPr>
              <a:solidFill>
                <a:schemeClr val="accent1"/>
              </a:solidFill>
              <a:ln w="50800">
                <a:solidFill>
                  <a:schemeClr val="accent1"/>
                </a:solidFill>
              </a:ln>
              <a:effectLst/>
            </c:spPr>
          </c:marker>
          <c:cat>
            <c:strRef>
              <c:f>Sheet5!$T$54:$U$54</c:f>
              <c:strCache>
                <c:ptCount val="2"/>
                <c:pt idx="0">
                  <c:v>Chloroplast</c:v>
                </c:pt>
                <c:pt idx="1">
                  <c:v>Mitochondrion</c:v>
                </c:pt>
              </c:strCache>
            </c:strRef>
          </c:cat>
          <c:val>
            <c:numRef>
              <c:f>Sheet5!$T$55:$U$55</c:f>
              <c:numCache>
                <c:formatCode>0.00</c:formatCode>
                <c:ptCount val="2"/>
                <c:pt idx="0">
                  <c:v>0.1516975020014121</c:v>
                </c:pt>
                <c:pt idx="1">
                  <c:v>3.410761055276381E-2</c:v>
                </c:pt>
              </c:numCache>
            </c:numRef>
          </c:val>
          <c:smooth val="0"/>
        </c:ser>
        <c:dLbls>
          <c:showLegendKey val="0"/>
          <c:showVal val="0"/>
          <c:showCatName val="0"/>
          <c:showSerName val="0"/>
          <c:showPercent val="0"/>
          <c:showBubbleSize val="0"/>
        </c:dLbls>
        <c:marker val="1"/>
        <c:smooth val="0"/>
        <c:axId val="226892640"/>
        <c:axId val="226893816"/>
      </c:lineChart>
      <c:catAx>
        <c:axId val="190424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1800" b="1" i="0" u="none" strike="noStrike" kern="1200" baseline="0">
                <a:solidFill>
                  <a:schemeClr val="tx1">
                    <a:lumMod val="65000"/>
                    <a:lumOff val="35000"/>
                  </a:schemeClr>
                </a:solidFill>
                <a:latin typeface="+mn-lt"/>
                <a:ea typeface="+mn-ea"/>
                <a:cs typeface="+mn-cs"/>
              </a:defRPr>
            </a:pPr>
            <a:endParaRPr lang="en-US"/>
          </a:p>
        </c:txPr>
        <c:crossAx val="226893032"/>
        <c:crosses val="autoZero"/>
        <c:auto val="1"/>
        <c:lblAlgn val="ctr"/>
        <c:lblOffset val="100"/>
        <c:noMultiLvlLbl val="0"/>
      </c:catAx>
      <c:valAx>
        <c:axId val="22689303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190424472"/>
        <c:crosses val="autoZero"/>
        <c:crossBetween val="between"/>
      </c:valAx>
      <c:valAx>
        <c:axId val="226893816"/>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1800" b="1" i="0" u="none" strike="noStrike" kern="1200" baseline="0">
                <a:solidFill>
                  <a:schemeClr val="tx1">
                    <a:lumMod val="65000"/>
                    <a:lumOff val="35000"/>
                  </a:schemeClr>
                </a:solidFill>
                <a:latin typeface="+mn-lt"/>
                <a:ea typeface="+mn-ea"/>
                <a:cs typeface="+mn-cs"/>
              </a:defRPr>
            </a:pPr>
            <a:endParaRPr lang="en-US"/>
          </a:p>
        </c:txPr>
        <c:crossAx val="226892640"/>
        <c:crosses val="max"/>
        <c:crossBetween val="between"/>
      </c:valAx>
      <c:catAx>
        <c:axId val="226892640"/>
        <c:scaling>
          <c:orientation val="minMax"/>
        </c:scaling>
        <c:delete val="1"/>
        <c:axPos val="b"/>
        <c:numFmt formatCode="General" sourceLinked="1"/>
        <c:majorTickMark val="out"/>
        <c:minorTickMark val="none"/>
        <c:tickLblPos val="nextTo"/>
        <c:crossAx val="226893816"/>
        <c:crosses val="autoZero"/>
        <c:auto val="1"/>
        <c:lblAlgn val="ctr"/>
        <c:lblOffset val="100"/>
        <c:noMultiLvlLbl val="0"/>
      </c:catAx>
      <c:spPr>
        <a:noFill/>
        <a:ln>
          <a:noFill/>
        </a:ln>
        <a:effectLst/>
      </c:spPr>
    </c:plotArea>
    <c:legend>
      <c:legendPos val="t"/>
      <c:layout>
        <c:manualLayout>
          <c:xMode val="edge"/>
          <c:yMode val="edge"/>
          <c:x val="0.52918726305045205"/>
          <c:y val="9.9336540771942289E-2"/>
          <c:w val="0.3444030694079907"/>
          <c:h val="9.4508112727494695E-2"/>
        </c:manualLayout>
      </c:layout>
      <c:overlay val="0"/>
      <c:spPr>
        <a:noFill/>
        <a:ln>
          <a:noFill/>
        </a:ln>
        <a:effectLst/>
      </c:spPr>
      <c:txPr>
        <a:bodyPr rot="0" spcFirstLastPara="1" vertOverflow="ellipsis" vert="horz" wrap="square" anchor="ctr" anchorCtr="1"/>
        <a:lstStyle/>
        <a:p>
          <a:pPr algn="ctr">
            <a:defRPr lang="en-US" sz="18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US" sz="1680" b="1" i="0" u="none" strike="noStrike" kern="1200" spc="0" baseline="0">
                <a:solidFill>
                  <a:schemeClr val="tx1">
                    <a:lumMod val="65000"/>
                    <a:lumOff val="35000"/>
                  </a:schemeClr>
                </a:solidFill>
                <a:latin typeface="+mn-lt"/>
                <a:ea typeface="+mn-ea"/>
                <a:cs typeface="+mn-cs"/>
              </a:defRPr>
            </a:pPr>
            <a:r>
              <a:rPr lang="en-US" smtClean="0"/>
              <a:t>Plasmids of</a:t>
            </a:r>
            <a:endParaRPr lang="en-US"/>
          </a:p>
        </c:rich>
      </c:tx>
      <c:layout>
        <c:manualLayout>
          <c:xMode val="edge"/>
          <c:yMode val="edge"/>
          <c:x val="0.25744787109944595"/>
          <c:y val="0.39948776092527377"/>
        </c:manualLayout>
      </c:layout>
      <c:overlay val="0"/>
      <c:spPr>
        <a:noFill/>
        <a:ln>
          <a:noFill/>
        </a:ln>
        <a:effectLst/>
      </c:spPr>
      <c:txPr>
        <a:bodyPr rot="0" spcFirstLastPara="1" vertOverflow="ellipsis" vert="horz" wrap="square" anchor="ctr" anchorCtr="1"/>
        <a:lstStyle/>
        <a:p>
          <a:pPr>
            <a:defRPr lang="en-US" sz="168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946394721493146"/>
          <c:y val="0.16953312382071634"/>
          <c:w val="0.77749580781568972"/>
          <c:h val="0.63788963842794222"/>
        </c:manualLayout>
      </c:layout>
      <c:lineChart>
        <c:grouping val="standard"/>
        <c:varyColors val="0"/>
        <c:ser>
          <c:idx val="1"/>
          <c:order val="1"/>
          <c:tx>
            <c:strRef>
              <c:f>Sheet1!$I$26</c:f>
              <c:strCache>
                <c:ptCount val="1"/>
                <c:pt idx="0">
                  <c:v>AV (GC%)</c:v>
                </c:pt>
              </c:strCache>
            </c:strRef>
          </c:tx>
          <c:spPr>
            <a:ln w="50800" cap="rnd">
              <a:solidFill>
                <a:schemeClr val="accent2"/>
              </a:solidFill>
              <a:round/>
            </a:ln>
            <a:effectLst/>
          </c:spPr>
          <c:marker>
            <c:symbol val="circle"/>
            <c:size val="5"/>
            <c:spPr>
              <a:solidFill>
                <a:schemeClr val="accent2"/>
              </a:solidFill>
              <a:ln w="50800">
                <a:solidFill>
                  <a:schemeClr val="accent2"/>
                </a:solidFill>
              </a:ln>
              <a:effectLst/>
            </c:spPr>
          </c:marker>
          <c:cat>
            <c:strRef>
              <c:f>Sheet1!$J$24:$L$24</c:f>
              <c:strCache>
                <c:ptCount val="3"/>
                <c:pt idx="0">
                  <c:v>Archaea</c:v>
                </c:pt>
                <c:pt idx="1">
                  <c:v>Bacteria</c:v>
                </c:pt>
                <c:pt idx="2">
                  <c:v>Euryarchaeota</c:v>
                </c:pt>
              </c:strCache>
            </c:strRef>
          </c:cat>
          <c:val>
            <c:numRef>
              <c:f>Sheet1!$J$26:$L$26</c:f>
              <c:numCache>
                <c:formatCode>0.00</c:formatCode>
                <c:ptCount val="3"/>
                <c:pt idx="0">
                  <c:v>53.072840624999991</c:v>
                </c:pt>
                <c:pt idx="1">
                  <c:v>45.867703227210299</c:v>
                </c:pt>
                <c:pt idx="2">
                  <c:v>37.139048305084721</c:v>
                </c:pt>
              </c:numCache>
            </c:numRef>
          </c:val>
          <c:smooth val="1"/>
        </c:ser>
        <c:dLbls>
          <c:showLegendKey val="0"/>
          <c:showVal val="0"/>
          <c:showCatName val="0"/>
          <c:showSerName val="0"/>
          <c:showPercent val="0"/>
          <c:showBubbleSize val="0"/>
        </c:dLbls>
        <c:marker val="1"/>
        <c:smooth val="0"/>
        <c:axId val="226895776"/>
        <c:axId val="226899304"/>
      </c:lineChart>
      <c:lineChart>
        <c:grouping val="standard"/>
        <c:varyColors val="0"/>
        <c:ser>
          <c:idx val="0"/>
          <c:order val="0"/>
          <c:tx>
            <c:strRef>
              <c:f>Sheet1!$I$25</c:f>
              <c:strCache>
                <c:ptCount val="1"/>
                <c:pt idx="0">
                  <c:v>AV Size(Mb)</c:v>
                </c:pt>
              </c:strCache>
            </c:strRef>
          </c:tx>
          <c:spPr>
            <a:ln w="50800" cap="rnd">
              <a:solidFill>
                <a:schemeClr val="accent1"/>
              </a:solidFill>
              <a:round/>
            </a:ln>
            <a:effectLst/>
          </c:spPr>
          <c:marker>
            <c:symbol val="circle"/>
            <c:size val="5"/>
            <c:spPr>
              <a:solidFill>
                <a:schemeClr val="accent1"/>
              </a:solidFill>
              <a:ln w="50800">
                <a:solidFill>
                  <a:schemeClr val="accent1"/>
                </a:solidFill>
              </a:ln>
              <a:effectLst/>
            </c:spPr>
          </c:marker>
          <c:cat>
            <c:strRef>
              <c:f>Sheet1!$J$24:$L$24</c:f>
              <c:strCache>
                <c:ptCount val="3"/>
                <c:pt idx="0">
                  <c:v>Archaea</c:v>
                </c:pt>
                <c:pt idx="1">
                  <c:v>Bacteria</c:v>
                </c:pt>
                <c:pt idx="2">
                  <c:v>Euryarchaeota</c:v>
                </c:pt>
              </c:strCache>
            </c:strRef>
          </c:cat>
          <c:val>
            <c:numRef>
              <c:f>Sheet1!$J$25:$L$25</c:f>
              <c:numCache>
                <c:formatCode>0.00</c:formatCode>
                <c:ptCount val="3"/>
                <c:pt idx="0">
                  <c:v>0.14646181640624997</c:v>
                </c:pt>
                <c:pt idx="1">
                  <c:v>0.106561476197143</c:v>
                </c:pt>
                <c:pt idx="2">
                  <c:v>1.1229423728813553E-2</c:v>
                </c:pt>
              </c:numCache>
            </c:numRef>
          </c:val>
          <c:smooth val="1"/>
        </c:ser>
        <c:dLbls>
          <c:showLegendKey val="0"/>
          <c:showVal val="0"/>
          <c:showCatName val="0"/>
          <c:showSerName val="0"/>
          <c:showPercent val="0"/>
          <c:showBubbleSize val="0"/>
        </c:dLbls>
        <c:marker val="1"/>
        <c:smooth val="0"/>
        <c:axId val="226894208"/>
        <c:axId val="226896168"/>
      </c:lineChart>
      <c:catAx>
        <c:axId val="226895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600" b="1" i="0" u="none" strike="noStrike" kern="1200" baseline="0">
                <a:solidFill>
                  <a:schemeClr val="tx1">
                    <a:lumMod val="65000"/>
                    <a:lumOff val="35000"/>
                  </a:schemeClr>
                </a:solidFill>
                <a:latin typeface="+mn-lt"/>
                <a:ea typeface="+mn-ea"/>
                <a:cs typeface="+mn-cs"/>
              </a:defRPr>
            </a:pPr>
            <a:endParaRPr lang="en-US"/>
          </a:p>
        </c:txPr>
        <c:crossAx val="226899304"/>
        <c:crosses val="autoZero"/>
        <c:auto val="1"/>
        <c:lblAlgn val="ctr"/>
        <c:lblOffset val="100"/>
        <c:noMultiLvlLbl val="0"/>
      </c:catAx>
      <c:valAx>
        <c:axId val="226899304"/>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lang="en-US" sz="1800" b="1" i="0" u="none" strike="noStrike" kern="1200" baseline="0">
                <a:solidFill>
                  <a:schemeClr val="tx1">
                    <a:lumMod val="65000"/>
                    <a:lumOff val="35000"/>
                  </a:schemeClr>
                </a:solidFill>
                <a:latin typeface="+mn-lt"/>
                <a:ea typeface="+mn-ea"/>
                <a:cs typeface="+mn-cs"/>
              </a:defRPr>
            </a:pPr>
            <a:endParaRPr lang="en-US"/>
          </a:p>
        </c:txPr>
        <c:crossAx val="226895776"/>
        <c:crosses val="autoZero"/>
        <c:crossBetween val="between"/>
      </c:valAx>
      <c:valAx>
        <c:axId val="226896168"/>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lang="en-US" sz="1800" b="1" i="0" u="none" strike="noStrike" kern="1200" baseline="0">
                <a:solidFill>
                  <a:schemeClr val="tx1">
                    <a:lumMod val="65000"/>
                    <a:lumOff val="35000"/>
                  </a:schemeClr>
                </a:solidFill>
                <a:latin typeface="+mn-lt"/>
                <a:ea typeface="+mn-ea"/>
                <a:cs typeface="+mn-cs"/>
              </a:defRPr>
            </a:pPr>
            <a:endParaRPr lang="en-US"/>
          </a:p>
        </c:txPr>
        <c:crossAx val="226894208"/>
        <c:crosses val="max"/>
        <c:crossBetween val="between"/>
      </c:valAx>
      <c:catAx>
        <c:axId val="226894208"/>
        <c:scaling>
          <c:orientation val="minMax"/>
        </c:scaling>
        <c:delete val="1"/>
        <c:axPos val="b"/>
        <c:numFmt formatCode="General" sourceLinked="1"/>
        <c:majorTickMark val="out"/>
        <c:minorTickMark val="none"/>
        <c:tickLblPos val="nextTo"/>
        <c:crossAx val="226896168"/>
        <c:crosses val="autoZero"/>
        <c:auto val="1"/>
        <c:lblAlgn val="ctr"/>
        <c:lblOffset val="100"/>
        <c:noMultiLvlLbl val="0"/>
      </c:catAx>
      <c:spPr>
        <a:noFill/>
        <a:ln>
          <a:noFill/>
        </a:ln>
        <a:effectLst/>
      </c:spPr>
    </c:plotArea>
    <c:legend>
      <c:legendPos val="b"/>
      <c:layout>
        <c:manualLayout>
          <c:xMode val="edge"/>
          <c:yMode val="edge"/>
          <c:x val="0.15381197142023914"/>
          <c:y val="5.020916894895458E-2"/>
          <c:w val="0.73404254155730531"/>
          <c:h val="9.0256112894948601E-2"/>
        </c:manualLayout>
      </c:layout>
      <c:overlay val="0"/>
      <c:spPr>
        <a:noFill/>
        <a:ln>
          <a:noFill/>
        </a:ln>
        <a:effectLst/>
      </c:spPr>
      <c:txPr>
        <a:bodyPr rot="0" spcFirstLastPara="1" vertOverflow="ellipsis" vert="horz" wrap="square" anchor="ctr" anchorCtr="1"/>
        <a:lstStyle/>
        <a:p>
          <a:pPr>
            <a:defRPr lang="en-US" sz="18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lgn="ctr">
        <a:defRPr lang="en-US" sz="1400" b="1" i="0" u="none" strike="noStrike" kern="1200" baseline="0">
          <a:solidFill>
            <a:schemeClr val="tx1">
              <a:lumMod val="65000"/>
              <a:lumOff val="35000"/>
            </a:schemeClr>
          </a:solidFill>
          <a:latin typeface="+mn-lt"/>
          <a:ea typeface="+mn-ea"/>
          <a:cs typeface="+mn-cs"/>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1"/>
              </a:solidFill>
              <a:ln>
                <a:noFill/>
              </a:ln>
              <a:effectLst>
                <a:outerShdw blurRad="63500" sx="102000" sy="102000" algn="ctr" rotWithShape="0">
                  <a:prstClr val="black">
                    <a:alpha val="20000"/>
                  </a:prstClr>
                </a:outerShdw>
              </a:effectLst>
            </c:spPr>
          </c:dPt>
          <c:dPt>
            <c:idx val="1"/>
            <c:bubble3D val="0"/>
            <c:spPr>
              <a:solidFill>
                <a:schemeClr val="accent2"/>
              </a:solidFill>
              <a:ln>
                <a:noFill/>
              </a:ln>
              <a:effectLst>
                <a:outerShdw blurRad="63500" sx="102000" sy="102000" algn="ctr" rotWithShape="0">
                  <a:prstClr val="black">
                    <a:alpha val="20000"/>
                  </a:prstClr>
                </a:outerShdw>
              </a:effectLst>
            </c:spPr>
          </c:dPt>
          <c:dPt>
            <c:idx val="2"/>
            <c:bubble3D val="0"/>
            <c:spPr>
              <a:solidFill>
                <a:schemeClr val="accent3"/>
              </a:solidFill>
              <a:ln>
                <a:noFill/>
              </a:ln>
              <a:effectLst>
                <a:outerShdw blurRad="63500" sx="102000" sy="102000" algn="ctr" rotWithShape="0">
                  <a:prstClr val="black">
                    <a:alpha val="20000"/>
                  </a:prstClr>
                </a:outerShdw>
              </a:effectLst>
            </c:spPr>
          </c:dPt>
          <c:dPt>
            <c:idx val="3"/>
            <c:bubble3D val="0"/>
            <c:spPr>
              <a:solidFill>
                <a:schemeClr val="accent4"/>
              </a:solidFill>
              <a:ln>
                <a:noFill/>
              </a:ln>
              <a:effectLst>
                <a:outerShdw blurRad="63500" sx="102000" sy="102000" algn="ctr" rotWithShape="0">
                  <a:prstClr val="black">
                    <a:alpha val="20000"/>
                  </a:prstClr>
                </a:outerShdw>
              </a:effectLst>
            </c:spPr>
          </c:dPt>
          <c:dPt>
            <c:idx val="4"/>
            <c:bubble3D val="0"/>
            <c:spPr>
              <a:solidFill>
                <a:schemeClr val="accent5"/>
              </a:solidFill>
              <a:ln>
                <a:noFill/>
              </a:ln>
              <a:effectLst>
                <a:outerShdw blurRad="63500" sx="102000" sy="102000" algn="ctr" rotWithShape="0">
                  <a:prstClr val="black">
                    <a:alpha val="20000"/>
                  </a:prstClr>
                </a:outerShdw>
              </a:effectLst>
            </c:spPr>
          </c:dPt>
          <c:dPt>
            <c:idx val="5"/>
            <c:bubble3D val="0"/>
            <c:spPr>
              <a:solidFill>
                <a:schemeClr val="accent6"/>
              </a:solidFill>
              <a:ln>
                <a:noFill/>
              </a:ln>
              <a:effectLst>
                <a:outerShdw blurRad="63500" sx="102000" sy="102000" algn="ctr" rotWithShape="0">
                  <a:prstClr val="black">
                    <a:alpha val="20000"/>
                  </a:prstClr>
                </a:outerShdw>
              </a:effectLst>
            </c:spPr>
          </c:dPt>
          <c:dLbls>
            <c:dLbl>
              <c:idx val="0"/>
              <c:layout>
                <c:manualLayout>
                  <c:x val="1.7317617027717391E-2"/>
                  <c:y val="2.5243751277095293E-3"/>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1"/>
              <c:layout>
                <c:manualLayout>
                  <c:x val="-1.2988212770788047E-2"/>
                  <c:y val="-1.767062589396675E-2"/>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2"/>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2"/>
              <c:layout>
                <c:manualLayout>
                  <c:x val="-1.5152914899252717E-2"/>
                  <c:y val="2.5243751277095293E-3"/>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3"/>
              <c:layout>
                <c:manualLayout>
                  <c:x val="-0.14166666666666672"/>
                  <c:y val="-9.3786646947675422E-3"/>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4"/>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4"/>
              <c:layout>
                <c:manualLayout>
                  <c:x val="1.6666666666666614E-2"/>
                  <c:y val="-1.5631107824612574E-2"/>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5"/>
              <c:layout>
                <c:manualLayout>
                  <c:x val="0.18055555555555544"/>
                  <c:y val="5.3047226700083302E-18"/>
                </c:manualLayout>
              </c:layout>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6"/>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showLeaderLines val="1"/>
            <c:leaderLines>
              <c:spPr>
                <a:ln w="31750"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Sheet3!$V$34:$V$39</c:f>
              <c:strCache>
                <c:ptCount val="6"/>
                <c:pt idx="0">
                  <c:v>Animals</c:v>
                </c:pt>
                <c:pt idx="1">
                  <c:v>Fungi</c:v>
                </c:pt>
                <c:pt idx="2">
                  <c:v>Plants</c:v>
                </c:pt>
                <c:pt idx="3">
                  <c:v>Protists</c:v>
                </c:pt>
                <c:pt idx="4">
                  <c:v>Bacteria</c:v>
                </c:pt>
                <c:pt idx="5">
                  <c:v>Archaea</c:v>
                </c:pt>
              </c:strCache>
            </c:strRef>
          </c:cat>
          <c:val>
            <c:numRef>
              <c:f>Sheet3!$W$34:$W$39</c:f>
              <c:numCache>
                <c:formatCode>General</c:formatCode>
                <c:ptCount val="6"/>
                <c:pt idx="0">
                  <c:v>1124516</c:v>
                </c:pt>
                <c:pt idx="1">
                  <c:v>44368</c:v>
                </c:pt>
                <c:pt idx="2">
                  <c:v>224244</c:v>
                </c:pt>
                <c:pt idx="3">
                  <c:v>34128</c:v>
                </c:pt>
                <c:pt idx="4">
                  <c:v>11010</c:v>
                </c:pt>
                <c:pt idx="5">
                  <c:v>503</c:v>
                </c:pt>
              </c:numCache>
            </c:numRef>
          </c:val>
        </c:ser>
        <c:dLbls>
          <c:dLblPos val="outEnd"/>
          <c:showLegendKey val="0"/>
          <c:showVal val="0"/>
          <c:showCatName val="1"/>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7" y="4260855"/>
            <a:ext cx="15544800" cy="2940051"/>
          </a:xfrm>
        </p:spPr>
        <p:txBody>
          <a:bodyPr/>
          <a:lstStyle/>
          <a:p>
            <a:r>
              <a:rPr lang="en-US" smtClean="0"/>
              <a:t>Click to edit Master title style</a:t>
            </a:r>
            <a:endParaRPr lang="en-US"/>
          </a:p>
        </p:txBody>
      </p:sp>
      <p:sp>
        <p:nvSpPr>
          <p:cNvPr id="3" name="Subtitle 2"/>
          <p:cNvSpPr>
            <a:spLocks noGrp="1"/>
          </p:cNvSpPr>
          <p:nvPr>
            <p:ph type="subTitle" idx="1"/>
          </p:nvPr>
        </p:nvSpPr>
        <p:spPr>
          <a:xfrm>
            <a:off x="2743200" y="7772400"/>
            <a:ext cx="12801600" cy="3505200"/>
          </a:xfrm>
        </p:spPr>
        <p:txBody>
          <a:bodyPr/>
          <a:lstStyle>
            <a:lvl1pPr marL="0" indent="0" algn="ctr">
              <a:buNone/>
              <a:defRPr>
                <a:solidFill>
                  <a:schemeClr val="tx1">
                    <a:tint val="75000"/>
                  </a:schemeClr>
                </a:solidFill>
              </a:defRPr>
            </a:lvl1pPr>
            <a:lvl2pPr marL="914472" indent="0" algn="ctr">
              <a:buNone/>
              <a:defRPr>
                <a:solidFill>
                  <a:schemeClr val="tx1">
                    <a:tint val="75000"/>
                  </a:schemeClr>
                </a:solidFill>
              </a:defRPr>
            </a:lvl2pPr>
            <a:lvl3pPr marL="1828943" indent="0" algn="ctr">
              <a:buNone/>
              <a:defRPr>
                <a:solidFill>
                  <a:schemeClr val="tx1">
                    <a:tint val="75000"/>
                  </a:schemeClr>
                </a:solidFill>
              </a:defRPr>
            </a:lvl3pPr>
            <a:lvl4pPr marL="2743414" indent="0" algn="ctr">
              <a:buNone/>
              <a:defRPr>
                <a:solidFill>
                  <a:schemeClr val="tx1">
                    <a:tint val="75000"/>
                  </a:schemeClr>
                </a:solidFill>
              </a:defRPr>
            </a:lvl4pPr>
            <a:lvl5pPr marL="3657886" indent="0" algn="ctr">
              <a:buNone/>
              <a:defRPr>
                <a:solidFill>
                  <a:schemeClr val="tx1">
                    <a:tint val="75000"/>
                  </a:schemeClr>
                </a:solidFill>
              </a:defRPr>
            </a:lvl5pPr>
            <a:lvl6pPr marL="4572357" indent="0" algn="ctr">
              <a:buNone/>
              <a:defRPr>
                <a:solidFill>
                  <a:schemeClr val="tx1">
                    <a:tint val="75000"/>
                  </a:schemeClr>
                </a:solidFill>
              </a:defRPr>
            </a:lvl6pPr>
            <a:lvl7pPr marL="5486828" indent="0" algn="ctr">
              <a:buNone/>
              <a:defRPr>
                <a:solidFill>
                  <a:schemeClr val="tx1">
                    <a:tint val="75000"/>
                  </a:schemeClr>
                </a:solidFill>
              </a:defRPr>
            </a:lvl7pPr>
            <a:lvl8pPr marL="6401301" indent="0" algn="ctr">
              <a:buNone/>
              <a:defRPr>
                <a:solidFill>
                  <a:schemeClr val="tx1">
                    <a:tint val="75000"/>
                  </a:schemeClr>
                </a:solidFill>
              </a:defRPr>
            </a:lvl8pPr>
            <a:lvl9pPr marL="731577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6977300" y="3460753"/>
            <a:ext cx="14579600" cy="737108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238505" y="3460753"/>
            <a:ext cx="43434000" cy="737108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33" y="8813811"/>
            <a:ext cx="15544800" cy="2724150"/>
          </a:xfrm>
        </p:spPr>
        <p:txBody>
          <a:bodyPr anchor="t"/>
          <a:lstStyle>
            <a:lvl1pPr algn="l">
              <a:defRPr sz="8003" b="1" cap="all"/>
            </a:lvl1pPr>
          </a:lstStyle>
          <a:p>
            <a:r>
              <a:rPr lang="en-US" smtClean="0"/>
              <a:t>Click to edit Master title style</a:t>
            </a:r>
            <a:endParaRPr lang="en-US"/>
          </a:p>
        </p:txBody>
      </p:sp>
      <p:sp>
        <p:nvSpPr>
          <p:cNvPr id="3" name="Text Placeholder 2"/>
          <p:cNvSpPr>
            <a:spLocks noGrp="1"/>
          </p:cNvSpPr>
          <p:nvPr>
            <p:ph type="body" idx="1"/>
          </p:nvPr>
        </p:nvSpPr>
        <p:spPr>
          <a:xfrm>
            <a:off x="1444633" y="5813431"/>
            <a:ext cx="15544800" cy="3000375"/>
          </a:xfrm>
        </p:spPr>
        <p:txBody>
          <a:bodyPr anchor="b"/>
          <a:lstStyle>
            <a:lvl1pPr marL="0" indent="0">
              <a:buNone/>
              <a:defRPr sz="3980">
                <a:solidFill>
                  <a:schemeClr val="tx1">
                    <a:tint val="75000"/>
                  </a:schemeClr>
                </a:solidFill>
              </a:defRPr>
            </a:lvl1pPr>
            <a:lvl2pPr marL="914472" indent="0">
              <a:buNone/>
              <a:defRPr sz="3599">
                <a:solidFill>
                  <a:schemeClr val="tx1">
                    <a:tint val="75000"/>
                  </a:schemeClr>
                </a:solidFill>
              </a:defRPr>
            </a:lvl2pPr>
            <a:lvl3pPr marL="1828943" indent="0">
              <a:buNone/>
              <a:defRPr sz="3219">
                <a:solidFill>
                  <a:schemeClr val="tx1">
                    <a:tint val="75000"/>
                  </a:schemeClr>
                </a:solidFill>
              </a:defRPr>
            </a:lvl3pPr>
            <a:lvl4pPr marL="2743414" indent="0">
              <a:buNone/>
              <a:defRPr sz="2795">
                <a:solidFill>
                  <a:schemeClr val="tx1">
                    <a:tint val="75000"/>
                  </a:schemeClr>
                </a:solidFill>
              </a:defRPr>
            </a:lvl4pPr>
            <a:lvl5pPr marL="3657886" indent="0">
              <a:buNone/>
              <a:defRPr sz="2795">
                <a:solidFill>
                  <a:schemeClr val="tx1">
                    <a:tint val="75000"/>
                  </a:schemeClr>
                </a:solidFill>
              </a:defRPr>
            </a:lvl5pPr>
            <a:lvl6pPr marL="4572357" indent="0">
              <a:buNone/>
              <a:defRPr sz="2795">
                <a:solidFill>
                  <a:schemeClr val="tx1">
                    <a:tint val="75000"/>
                  </a:schemeClr>
                </a:solidFill>
              </a:defRPr>
            </a:lvl6pPr>
            <a:lvl7pPr marL="5486828" indent="0">
              <a:buNone/>
              <a:defRPr sz="2795">
                <a:solidFill>
                  <a:schemeClr val="tx1">
                    <a:tint val="75000"/>
                  </a:schemeClr>
                </a:solidFill>
              </a:defRPr>
            </a:lvl7pPr>
            <a:lvl8pPr marL="6401301" indent="0">
              <a:buNone/>
              <a:defRPr sz="2795">
                <a:solidFill>
                  <a:schemeClr val="tx1">
                    <a:tint val="75000"/>
                  </a:schemeClr>
                </a:solidFill>
              </a:defRPr>
            </a:lvl8pPr>
            <a:lvl9pPr marL="7315773" indent="0">
              <a:buNone/>
              <a:defRPr sz="279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12A7B0C-6924-430C-95F9-402E4A9E8E2E}"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238500" y="20158088"/>
            <a:ext cx="29006800" cy="57013475"/>
          </a:xfrm>
        </p:spPr>
        <p:txBody>
          <a:bodyPr/>
          <a:lstStyle>
            <a:lvl1pPr>
              <a:defRPr sz="5588"/>
            </a:lvl1pPr>
            <a:lvl2pPr>
              <a:defRPr sz="4784"/>
            </a:lvl2pPr>
            <a:lvl3pPr>
              <a:defRPr sz="3980"/>
            </a:lvl3pPr>
            <a:lvl4pPr>
              <a:defRPr sz="3599"/>
            </a:lvl4pPr>
            <a:lvl5pPr>
              <a:defRPr sz="3599"/>
            </a:lvl5pPr>
            <a:lvl6pPr>
              <a:defRPr sz="3599"/>
            </a:lvl6pPr>
            <a:lvl7pPr>
              <a:defRPr sz="3599"/>
            </a:lvl7pPr>
            <a:lvl8pPr>
              <a:defRPr sz="3599"/>
            </a:lvl8pPr>
            <a:lvl9pPr>
              <a:defRPr sz="35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2550100" y="20158088"/>
            <a:ext cx="29006800" cy="57013475"/>
          </a:xfrm>
        </p:spPr>
        <p:txBody>
          <a:bodyPr/>
          <a:lstStyle>
            <a:lvl1pPr>
              <a:defRPr sz="5588"/>
            </a:lvl1pPr>
            <a:lvl2pPr>
              <a:defRPr sz="4784"/>
            </a:lvl2pPr>
            <a:lvl3pPr>
              <a:defRPr sz="3980"/>
            </a:lvl3pPr>
            <a:lvl4pPr>
              <a:defRPr sz="3599"/>
            </a:lvl4pPr>
            <a:lvl5pPr>
              <a:defRPr sz="3599"/>
            </a:lvl5pPr>
            <a:lvl6pPr>
              <a:defRPr sz="3599"/>
            </a:lvl6pPr>
            <a:lvl7pPr>
              <a:defRPr sz="3599"/>
            </a:lvl7pPr>
            <a:lvl8pPr>
              <a:defRPr sz="3599"/>
            </a:lvl8pPr>
            <a:lvl9pPr>
              <a:defRPr sz="35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549279"/>
            <a:ext cx="16459200" cy="228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9" y="3070229"/>
            <a:ext cx="8080375" cy="1279524"/>
          </a:xfrm>
        </p:spPr>
        <p:txBody>
          <a:bodyPr anchor="b"/>
          <a:lstStyle>
            <a:lvl1pPr marL="0" indent="0">
              <a:buNone/>
              <a:defRPr sz="4784" b="1"/>
            </a:lvl1pPr>
            <a:lvl2pPr marL="914472" indent="0">
              <a:buNone/>
              <a:defRPr sz="3980" b="1"/>
            </a:lvl2pPr>
            <a:lvl3pPr marL="1828943" indent="0">
              <a:buNone/>
              <a:defRPr sz="3599" b="1"/>
            </a:lvl3pPr>
            <a:lvl4pPr marL="2743414" indent="0">
              <a:buNone/>
              <a:defRPr sz="3219" b="1"/>
            </a:lvl4pPr>
            <a:lvl5pPr marL="3657886" indent="0">
              <a:buNone/>
              <a:defRPr sz="3219" b="1"/>
            </a:lvl5pPr>
            <a:lvl6pPr marL="4572357" indent="0">
              <a:buNone/>
              <a:defRPr sz="3219" b="1"/>
            </a:lvl6pPr>
            <a:lvl7pPr marL="5486828" indent="0">
              <a:buNone/>
              <a:defRPr sz="3219" b="1"/>
            </a:lvl7pPr>
            <a:lvl8pPr marL="6401301" indent="0">
              <a:buNone/>
              <a:defRPr sz="3219" b="1"/>
            </a:lvl8pPr>
            <a:lvl9pPr marL="7315773" indent="0">
              <a:buNone/>
              <a:defRPr sz="3219" b="1"/>
            </a:lvl9pPr>
          </a:lstStyle>
          <a:p>
            <a:pPr lvl="0"/>
            <a:r>
              <a:rPr lang="en-US" smtClean="0"/>
              <a:t>Click to edit Master text styles</a:t>
            </a:r>
          </a:p>
        </p:txBody>
      </p:sp>
      <p:sp>
        <p:nvSpPr>
          <p:cNvPr id="4" name="Content Placeholder 3"/>
          <p:cNvSpPr>
            <a:spLocks noGrp="1"/>
          </p:cNvSpPr>
          <p:nvPr>
            <p:ph sz="half" idx="2"/>
          </p:nvPr>
        </p:nvSpPr>
        <p:spPr>
          <a:xfrm>
            <a:off x="914409" y="4349752"/>
            <a:ext cx="8080375" cy="7902578"/>
          </a:xfrm>
        </p:spPr>
        <p:txBody>
          <a:bodyPr/>
          <a:lstStyle>
            <a:lvl1pPr>
              <a:defRPr sz="4784"/>
            </a:lvl1pPr>
            <a:lvl2pPr>
              <a:defRPr sz="3980"/>
            </a:lvl2pPr>
            <a:lvl3pPr>
              <a:defRPr sz="3599"/>
            </a:lvl3pPr>
            <a:lvl4pPr>
              <a:defRPr sz="3219"/>
            </a:lvl4pPr>
            <a:lvl5pPr>
              <a:defRPr sz="3219"/>
            </a:lvl5pPr>
            <a:lvl6pPr>
              <a:defRPr sz="3219"/>
            </a:lvl6pPr>
            <a:lvl7pPr>
              <a:defRPr sz="3219"/>
            </a:lvl7pPr>
            <a:lvl8pPr>
              <a:defRPr sz="3219"/>
            </a:lvl8pPr>
            <a:lvl9pPr>
              <a:defRPr sz="321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9290057" y="3070229"/>
            <a:ext cx="8083550" cy="1279524"/>
          </a:xfrm>
        </p:spPr>
        <p:txBody>
          <a:bodyPr anchor="b"/>
          <a:lstStyle>
            <a:lvl1pPr marL="0" indent="0">
              <a:buNone/>
              <a:defRPr sz="4784" b="1"/>
            </a:lvl1pPr>
            <a:lvl2pPr marL="914472" indent="0">
              <a:buNone/>
              <a:defRPr sz="3980" b="1"/>
            </a:lvl2pPr>
            <a:lvl3pPr marL="1828943" indent="0">
              <a:buNone/>
              <a:defRPr sz="3599" b="1"/>
            </a:lvl3pPr>
            <a:lvl4pPr marL="2743414" indent="0">
              <a:buNone/>
              <a:defRPr sz="3219" b="1"/>
            </a:lvl4pPr>
            <a:lvl5pPr marL="3657886" indent="0">
              <a:buNone/>
              <a:defRPr sz="3219" b="1"/>
            </a:lvl5pPr>
            <a:lvl6pPr marL="4572357" indent="0">
              <a:buNone/>
              <a:defRPr sz="3219" b="1"/>
            </a:lvl6pPr>
            <a:lvl7pPr marL="5486828" indent="0">
              <a:buNone/>
              <a:defRPr sz="3219" b="1"/>
            </a:lvl7pPr>
            <a:lvl8pPr marL="6401301" indent="0">
              <a:buNone/>
              <a:defRPr sz="3219" b="1"/>
            </a:lvl8pPr>
            <a:lvl9pPr marL="7315773" indent="0">
              <a:buNone/>
              <a:defRPr sz="3219" b="1"/>
            </a:lvl9pPr>
          </a:lstStyle>
          <a:p>
            <a:pPr lvl="0"/>
            <a:r>
              <a:rPr lang="en-US" smtClean="0"/>
              <a:t>Click to edit Master text styles</a:t>
            </a:r>
          </a:p>
        </p:txBody>
      </p:sp>
      <p:sp>
        <p:nvSpPr>
          <p:cNvPr id="6" name="Content Placeholder 5"/>
          <p:cNvSpPr>
            <a:spLocks noGrp="1"/>
          </p:cNvSpPr>
          <p:nvPr>
            <p:ph sz="quarter" idx="4"/>
          </p:nvPr>
        </p:nvSpPr>
        <p:spPr>
          <a:xfrm>
            <a:off x="9290057" y="4349752"/>
            <a:ext cx="8083550" cy="7902578"/>
          </a:xfrm>
        </p:spPr>
        <p:txBody>
          <a:bodyPr/>
          <a:lstStyle>
            <a:lvl1pPr>
              <a:defRPr sz="4784"/>
            </a:lvl1pPr>
            <a:lvl2pPr>
              <a:defRPr sz="3980"/>
            </a:lvl2pPr>
            <a:lvl3pPr>
              <a:defRPr sz="3599"/>
            </a:lvl3pPr>
            <a:lvl4pPr>
              <a:defRPr sz="3219"/>
            </a:lvl4pPr>
            <a:lvl5pPr>
              <a:defRPr sz="3219"/>
            </a:lvl5pPr>
            <a:lvl6pPr>
              <a:defRPr sz="3219"/>
            </a:lvl6pPr>
            <a:lvl7pPr>
              <a:defRPr sz="3219"/>
            </a:lvl7pPr>
            <a:lvl8pPr>
              <a:defRPr sz="3219"/>
            </a:lvl8pPr>
            <a:lvl9pPr>
              <a:defRPr sz="321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12A7B0C-6924-430C-95F9-402E4A9E8E2E}" type="datetimeFigureOut">
              <a:rPr lang="en-US" smtClean="0"/>
              <a:t>7/15/2021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12A7B0C-6924-430C-95F9-402E4A9E8E2E}" type="datetimeFigureOut">
              <a:rPr lang="en-US" smtClean="0"/>
              <a:t>7/15/2021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2A7B0C-6924-430C-95F9-402E4A9E8E2E}" type="datetimeFigureOut">
              <a:rPr lang="en-US" smtClean="0"/>
              <a:t>7/15/2021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9" y="546102"/>
            <a:ext cx="6016625" cy="2324100"/>
          </a:xfrm>
        </p:spPr>
        <p:txBody>
          <a:bodyPr anchor="b"/>
          <a:lstStyle>
            <a:lvl1pPr algn="l">
              <a:defRPr sz="3980" b="1"/>
            </a:lvl1pPr>
          </a:lstStyle>
          <a:p>
            <a:r>
              <a:rPr lang="en-US" smtClean="0"/>
              <a:t>Click to edit Master title style</a:t>
            </a:r>
            <a:endParaRPr lang="en-US"/>
          </a:p>
        </p:txBody>
      </p:sp>
      <p:sp>
        <p:nvSpPr>
          <p:cNvPr id="3" name="Content Placeholder 2"/>
          <p:cNvSpPr>
            <a:spLocks noGrp="1"/>
          </p:cNvSpPr>
          <p:nvPr>
            <p:ph idx="1"/>
          </p:nvPr>
        </p:nvSpPr>
        <p:spPr>
          <a:xfrm>
            <a:off x="7150101" y="546105"/>
            <a:ext cx="10223500" cy="11706227"/>
          </a:xfrm>
        </p:spPr>
        <p:txBody>
          <a:bodyPr/>
          <a:lstStyle>
            <a:lvl1pPr>
              <a:defRPr sz="6394"/>
            </a:lvl1pPr>
            <a:lvl2pPr>
              <a:defRPr sz="5588"/>
            </a:lvl2pPr>
            <a:lvl3pPr>
              <a:defRPr sz="4784"/>
            </a:lvl3pPr>
            <a:lvl4pPr>
              <a:defRPr sz="3980"/>
            </a:lvl4pPr>
            <a:lvl5pPr>
              <a:defRPr sz="3980"/>
            </a:lvl5pPr>
            <a:lvl6pPr>
              <a:defRPr sz="3980"/>
            </a:lvl6pPr>
            <a:lvl7pPr>
              <a:defRPr sz="3980"/>
            </a:lvl7pPr>
            <a:lvl8pPr>
              <a:defRPr sz="3980"/>
            </a:lvl8pPr>
            <a:lvl9pPr>
              <a:defRPr sz="398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14409" y="2870205"/>
            <a:ext cx="6016625" cy="9382127"/>
          </a:xfrm>
        </p:spPr>
        <p:txBody>
          <a:bodyPr/>
          <a:lstStyle>
            <a:lvl1pPr marL="0" indent="0">
              <a:buNone/>
              <a:defRPr sz="2795"/>
            </a:lvl1pPr>
            <a:lvl2pPr marL="914472" indent="0">
              <a:buNone/>
              <a:defRPr sz="2413"/>
            </a:lvl2pPr>
            <a:lvl3pPr marL="1828943" indent="0">
              <a:buNone/>
              <a:defRPr sz="1990"/>
            </a:lvl3pPr>
            <a:lvl4pPr marL="2743414" indent="0">
              <a:buNone/>
              <a:defRPr sz="1821"/>
            </a:lvl4pPr>
            <a:lvl5pPr marL="3657886" indent="0">
              <a:buNone/>
              <a:defRPr sz="1821"/>
            </a:lvl5pPr>
            <a:lvl6pPr marL="4572357" indent="0">
              <a:buNone/>
              <a:defRPr sz="1821"/>
            </a:lvl6pPr>
            <a:lvl7pPr marL="5486828" indent="0">
              <a:buNone/>
              <a:defRPr sz="1821"/>
            </a:lvl7pPr>
            <a:lvl8pPr marL="6401301" indent="0">
              <a:buNone/>
              <a:defRPr sz="1821"/>
            </a:lvl8pPr>
            <a:lvl9pPr marL="7315773" indent="0">
              <a:buNone/>
              <a:defRPr sz="182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5" y="9601203"/>
            <a:ext cx="10972800" cy="1133477"/>
          </a:xfrm>
        </p:spPr>
        <p:txBody>
          <a:bodyPr anchor="b"/>
          <a:lstStyle>
            <a:lvl1pPr algn="l">
              <a:defRPr sz="3980" b="1"/>
            </a:lvl1pPr>
          </a:lstStyle>
          <a:p>
            <a:r>
              <a:rPr lang="en-US" smtClean="0"/>
              <a:t>Click to edit Master title style</a:t>
            </a:r>
            <a:endParaRPr lang="en-US"/>
          </a:p>
        </p:txBody>
      </p:sp>
      <p:sp>
        <p:nvSpPr>
          <p:cNvPr id="3" name="Picture Placeholder 2"/>
          <p:cNvSpPr>
            <a:spLocks noGrp="1"/>
          </p:cNvSpPr>
          <p:nvPr>
            <p:ph type="pic" idx="1"/>
          </p:nvPr>
        </p:nvSpPr>
        <p:spPr>
          <a:xfrm>
            <a:off x="3584575" y="1225553"/>
            <a:ext cx="10972800" cy="8229600"/>
          </a:xfrm>
        </p:spPr>
        <p:txBody>
          <a:bodyPr/>
          <a:lstStyle>
            <a:lvl1pPr marL="0" indent="0">
              <a:buNone/>
              <a:defRPr sz="6394"/>
            </a:lvl1pPr>
            <a:lvl2pPr marL="914472" indent="0">
              <a:buNone/>
              <a:defRPr sz="5588"/>
            </a:lvl2pPr>
            <a:lvl3pPr marL="1828943" indent="0">
              <a:buNone/>
              <a:defRPr sz="4784"/>
            </a:lvl3pPr>
            <a:lvl4pPr marL="2743414" indent="0">
              <a:buNone/>
              <a:defRPr sz="3980"/>
            </a:lvl4pPr>
            <a:lvl5pPr marL="3657886" indent="0">
              <a:buNone/>
              <a:defRPr sz="3980"/>
            </a:lvl5pPr>
            <a:lvl6pPr marL="4572357" indent="0">
              <a:buNone/>
              <a:defRPr sz="3980"/>
            </a:lvl6pPr>
            <a:lvl7pPr marL="5486828" indent="0">
              <a:buNone/>
              <a:defRPr sz="3980"/>
            </a:lvl7pPr>
            <a:lvl8pPr marL="6401301" indent="0">
              <a:buNone/>
              <a:defRPr sz="3980"/>
            </a:lvl8pPr>
            <a:lvl9pPr marL="7315773" indent="0">
              <a:buNone/>
              <a:defRPr sz="3980"/>
            </a:lvl9pPr>
          </a:lstStyle>
          <a:p>
            <a:endParaRPr lang="en-US"/>
          </a:p>
        </p:txBody>
      </p:sp>
      <p:sp>
        <p:nvSpPr>
          <p:cNvPr id="4" name="Text Placeholder 3"/>
          <p:cNvSpPr>
            <a:spLocks noGrp="1"/>
          </p:cNvSpPr>
          <p:nvPr>
            <p:ph type="body" sz="half" idx="2"/>
          </p:nvPr>
        </p:nvSpPr>
        <p:spPr>
          <a:xfrm>
            <a:off x="3584575" y="10734687"/>
            <a:ext cx="10972800" cy="1609725"/>
          </a:xfrm>
        </p:spPr>
        <p:txBody>
          <a:bodyPr/>
          <a:lstStyle>
            <a:lvl1pPr marL="0" indent="0">
              <a:buNone/>
              <a:defRPr sz="2795"/>
            </a:lvl1pPr>
            <a:lvl2pPr marL="914472" indent="0">
              <a:buNone/>
              <a:defRPr sz="2413"/>
            </a:lvl2pPr>
            <a:lvl3pPr marL="1828943" indent="0">
              <a:buNone/>
              <a:defRPr sz="1990"/>
            </a:lvl3pPr>
            <a:lvl4pPr marL="2743414" indent="0">
              <a:buNone/>
              <a:defRPr sz="1821"/>
            </a:lvl4pPr>
            <a:lvl5pPr marL="3657886" indent="0">
              <a:buNone/>
              <a:defRPr sz="1821"/>
            </a:lvl5pPr>
            <a:lvl6pPr marL="4572357" indent="0">
              <a:buNone/>
              <a:defRPr sz="1821"/>
            </a:lvl6pPr>
            <a:lvl7pPr marL="5486828" indent="0">
              <a:buNone/>
              <a:defRPr sz="1821"/>
            </a:lvl7pPr>
            <a:lvl8pPr marL="6401301" indent="0">
              <a:buNone/>
              <a:defRPr sz="1821"/>
            </a:lvl8pPr>
            <a:lvl9pPr marL="7315773" indent="0">
              <a:buNone/>
              <a:defRPr sz="182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2A7B0C-6924-430C-95F9-402E4A9E8E2E}"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CAE7C-D7A4-4EEB-ABB3-CD01BFCDBA1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49279"/>
            <a:ext cx="16459200" cy="2286000"/>
          </a:xfrm>
          <a:prstGeom prst="rect">
            <a:avLst/>
          </a:prstGeom>
        </p:spPr>
        <p:txBody>
          <a:bodyPr vert="horz" lIns="431963" tIns="215981" rIns="431963" bIns="21598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914400" y="3200406"/>
            <a:ext cx="16459200" cy="9051927"/>
          </a:xfrm>
          <a:prstGeom prst="rect">
            <a:avLst/>
          </a:prstGeom>
        </p:spPr>
        <p:txBody>
          <a:bodyPr vert="horz" lIns="431963" tIns="215981" rIns="431963" bIns="21598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914400" y="12712711"/>
            <a:ext cx="4267200" cy="730250"/>
          </a:xfrm>
          <a:prstGeom prst="rect">
            <a:avLst/>
          </a:prstGeom>
        </p:spPr>
        <p:txBody>
          <a:bodyPr vert="horz" lIns="431963" tIns="215981" rIns="431963" bIns="215981" rtlCol="0" anchor="ctr"/>
          <a:lstStyle>
            <a:lvl1pPr algn="l">
              <a:defRPr sz="2413">
                <a:solidFill>
                  <a:schemeClr val="tx1">
                    <a:tint val="75000"/>
                  </a:schemeClr>
                </a:solidFill>
              </a:defRPr>
            </a:lvl1pPr>
          </a:lstStyle>
          <a:p>
            <a:fld id="{412A7B0C-6924-430C-95F9-402E4A9E8E2E}" type="datetimeFigureOut">
              <a:rPr lang="en-US" smtClean="0"/>
              <a:t>7/15/2021</a:t>
            </a:fld>
            <a:endParaRPr lang="en-US"/>
          </a:p>
        </p:txBody>
      </p:sp>
      <p:sp>
        <p:nvSpPr>
          <p:cNvPr id="5" name="Footer Placeholder 4"/>
          <p:cNvSpPr>
            <a:spLocks noGrp="1"/>
          </p:cNvSpPr>
          <p:nvPr>
            <p:ph type="ftr" sz="quarter" idx="3"/>
          </p:nvPr>
        </p:nvSpPr>
        <p:spPr>
          <a:xfrm>
            <a:off x="6248400" y="12712711"/>
            <a:ext cx="5791200" cy="730250"/>
          </a:xfrm>
          <a:prstGeom prst="rect">
            <a:avLst/>
          </a:prstGeom>
        </p:spPr>
        <p:txBody>
          <a:bodyPr vert="horz" lIns="431963" tIns="215981" rIns="431963" bIns="215981" rtlCol="0" anchor="ctr"/>
          <a:lstStyle>
            <a:lvl1pPr algn="ctr">
              <a:defRPr sz="241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06402" y="12712711"/>
            <a:ext cx="4267200" cy="730250"/>
          </a:xfrm>
          <a:prstGeom prst="rect">
            <a:avLst/>
          </a:prstGeom>
        </p:spPr>
        <p:txBody>
          <a:bodyPr vert="horz" lIns="431963" tIns="215981" rIns="431963" bIns="215981" rtlCol="0" anchor="ctr"/>
          <a:lstStyle>
            <a:lvl1pPr algn="r">
              <a:defRPr sz="2413">
                <a:solidFill>
                  <a:schemeClr val="tx1">
                    <a:tint val="75000"/>
                  </a:schemeClr>
                </a:solidFill>
              </a:defRPr>
            </a:lvl1pPr>
          </a:lstStyle>
          <a:p>
            <a:fld id="{05ECAE7C-D7A4-4EEB-ABB3-CD01BFCDBA1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828943" rtl="0" eaLnBrk="1" latinLnBrk="0" hangingPunct="1">
        <a:spcBef>
          <a:spcPct val="0"/>
        </a:spcBef>
        <a:buNone/>
        <a:defRPr sz="8807" kern="1200">
          <a:solidFill>
            <a:schemeClr val="tx1"/>
          </a:solidFill>
          <a:latin typeface="+mj-lt"/>
          <a:ea typeface="+mj-ea"/>
          <a:cs typeface="+mj-cs"/>
        </a:defRPr>
      </a:lvl1pPr>
    </p:titleStyle>
    <p:bodyStyle>
      <a:lvl1pPr marL="685854" indent="-685854" algn="l" defTabSz="1828943" rtl="0" eaLnBrk="1" latinLnBrk="0" hangingPunct="1">
        <a:spcBef>
          <a:spcPct val="20000"/>
        </a:spcBef>
        <a:buFont typeface="Arial" pitchFamily="34" charset="0"/>
        <a:buChar char="•"/>
        <a:defRPr sz="6394" kern="1200">
          <a:solidFill>
            <a:schemeClr val="tx1"/>
          </a:solidFill>
          <a:latin typeface="+mn-lt"/>
          <a:ea typeface="+mn-ea"/>
          <a:cs typeface="+mn-cs"/>
        </a:defRPr>
      </a:lvl1pPr>
      <a:lvl2pPr marL="1486016" indent="-571545" algn="l" defTabSz="1828943" rtl="0" eaLnBrk="1" latinLnBrk="0" hangingPunct="1">
        <a:spcBef>
          <a:spcPct val="20000"/>
        </a:spcBef>
        <a:buFont typeface="Arial" pitchFamily="34" charset="0"/>
        <a:buChar char="–"/>
        <a:defRPr sz="5588" kern="1200">
          <a:solidFill>
            <a:schemeClr val="tx1"/>
          </a:solidFill>
          <a:latin typeface="+mn-lt"/>
          <a:ea typeface="+mn-ea"/>
          <a:cs typeface="+mn-cs"/>
        </a:defRPr>
      </a:lvl2pPr>
      <a:lvl3pPr marL="2286180" indent="-457236" algn="l" defTabSz="1828943" rtl="0" eaLnBrk="1" latinLnBrk="0" hangingPunct="1">
        <a:spcBef>
          <a:spcPct val="20000"/>
        </a:spcBef>
        <a:buFont typeface="Arial" pitchFamily="34" charset="0"/>
        <a:buChar char="•"/>
        <a:defRPr sz="4784" kern="1200">
          <a:solidFill>
            <a:schemeClr val="tx1"/>
          </a:solidFill>
          <a:latin typeface="+mn-lt"/>
          <a:ea typeface="+mn-ea"/>
          <a:cs typeface="+mn-cs"/>
        </a:defRPr>
      </a:lvl3pPr>
      <a:lvl4pPr marL="3200651"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4pPr>
      <a:lvl5pPr marL="4115122"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5pPr>
      <a:lvl6pPr marL="5029593"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6pPr>
      <a:lvl7pPr marL="5944065"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7pPr>
      <a:lvl8pPr marL="6858537"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8pPr>
      <a:lvl9pPr marL="7773008" indent="-457236" algn="l" defTabSz="1828943" rtl="0" eaLnBrk="1" latinLnBrk="0" hangingPunct="1">
        <a:spcBef>
          <a:spcPct val="20000"/>
        </a:spcBef>
        <a:buFont typeface="Arial" pitchFamily="34" charset="0"/>
        <a:buChar char="•"/>
        <a:defRPr sz="3980" kern="1200">
          <a:solidFill>
            <a:schemeClr val="tx1"/>
          </a:solidFill>
          <a:latin typeface="+mn-lt"/>
          <a:ea typeface="+mn-ea"/>
          <a:cs typeface="+mn-cs"/>
        </a:defRPr>
      </a:lvl9pPr>
    </p:bodyStyle>
    <p:otherStyle>
      <a:defPPr>
        <a:defRPr lang="en-US"/>
      </a:defPPr>
      <a:lvl1pPr marL="0" algn="l" defTabSz="1828943" rtl="0" eaLnBrk="1" latinLnBrk="0" hangingPunct="1">
        <a:defRPr sz="3599" kern="1200">
          <a:solidFill>
            <a:schemeClr val="tx1"/>
          </a:solidFill>
          <a:latin typeface="+mn-lt"/>
          <a:ea typeface="+mn-ea"/>
          <a:cs typeface="+mn-cs"/>
        </a:defRPr>
      </a:lvl1pPr>
      <a:lvl2pPr marL="914472" algn="l" defTabSz="1828943" rtl="0" eaLnBrk="1" latinLnBrk="0" hangingPunct="1">
        <a:defRPr sz="3599" kern="1200">
          <a:solidFill>
            <a:schemeClr val="tx1"/>
          </a:solidFill>
          <a:latin typeface="+mn-lt"/>
          <a:ea typeface="+mn-ea"/>
          <a:cs typeface="+mn-cs"/>
        </a:defRPr>
      </a:lvl2pPr>
      <a:lvl3pPr marL="1828943" algn="l" defTabSz="1828943" rtl="0" eaLnBrk="1" latinLnBrk="0" hangingPunct="1">
        <a:defRPr sz="3599" kern="1200">
          <a:solidFill>
            <a:schemeClr val="tx1"/>
          </a:solidFill>
          <a:latin typeface="+mn-lt"/>
          <a:ea typeface="+mn-ea"/>
          <a:cs typeface="+mn-cs"/>
        </a:defRPr>
      </a:lvl3pPr>
      <a:lvl4pPr marL="2743414" algn="l" defTabSz="1828943" rtl="0" eaLnBrk="1" latinLnBrk="0" hangingPunct="1">
        <a:defRPr sz="3599" kern="1200">
          <a:solidFill>
            <a:schemeClr val="tx1"/>
          </a:solidFill>
          <a:latin typeface="+mn-lt"/>
          <a:ea typeface="+mn-ea"/>
          <a:cs typeface="+mn-cs"/>
        </a:defRPr>
      </a:lvl4pPr>
      <a:lvl5pPr marL="3657886" algn="l" defTabSz="1828943" rtl="0" eaLnBrk="1" latinLnBrk="0" hangingPunct="1">
        <a:defRPr sz="3599" kern="1200">
          <a:solidFill>
            <a:schemeClr val="tx1"/>
          </a:solidFill>
          <a:latin typeface="+mn-lt"/>
          <a:ea typeface="+mn-ea"/>
          <a:cs typeface="+mn-cs"/>
        </a:defRPr>
      </a:lvl5pPr>
      <a:lvl6pPr marL="4572357" algn="l" defTabSz="1828943" rtl="0" eaLnBrk="1" latinLnBrk="0" hangingPunct="1">
        <a:defRPr sz="3599" kern="1200">
          <a:solidFill>
            <a:schemeClr val="tx1"/>
          </a:solidFill>
          <a:latin typeface="+mn-lt"/>
          <a:ea typeface="+mn-ea"/>
          <a:cs typeface="+mn-cs"/>
        </a:defRPr>
      </a:lvl6pPr>
      <a:lvl7pPr marL="5486828" algn="l" defTabSz="1828943" rtl="0" eaLnBrk="1" latinLnBrk="0" hangingPunct="1">
        <a:defRPr sz="3599" kern="1200">
          <a:solidFill>
            <a:schemeClr val="tx1"/>
          </a:solidFill>
          <a:latin typeface="+mn-lt"/>
          <a:ea typeface="+mn-ea"/>
          <a:cs typeface="+mn-cs"/>
        </a:defRPr>
      </a:lvl7pPr>
      <a:lvl8pPr marL="6401301" algn="l" defTabSz="1828943" rtl="0" eaLnBrk="1" latinLnBrk="0" hangingPunct="1">
        <a:defRPr sz="3599" kern="1200">
          <a:solidFill>
            <a:schemeClr val="tx1"/>
          </a:solidFill>
          <a:latin typeface="+mn-lt"/>
          <a:ea typeface="+mn-ea"/>
          <a:cs typeface="+mn-cs"/>
        </a:defRPr>
      </a:lvl8pPr>
      <a:lvl9pPr marL="7315773" algn="l" defTabSz="18289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p:cNvSpPr/>
          <p:nvPr/>
        </p:nvSpPr>
        <p:spPr>
          <a:xfrm>
            <a:off x="12487179" y="8104816"/>
            <a:ext cx="5627741" cy="5289162"/>
          </a:xfrm>
          <a:prstGeom prst="rect">
            <a:avLst/>
          </a:prstGeom>
          <a:solidFill>
            <a:srgbClr val="E7E6E6">
              <a:lumMod val="75000"/>
              <a:alpha val="20000"/>
            </a:srgbClr>
          </a:solidFill>
          <a:ln w="76200" cap="flat" cmpd="sng" algn="ctr">
            <a:solidFill>
              <a:sysClr val="windowText" lastClr="000000">
                <a:alpha val="24000"/>
              </a:sysClr>
            </a:solidFill>
            <a:prstDash val="dash"/>
            <a:miter lim="800000"/>
          </a:ln>
          <a:effectLst/>
        </p:spPr>
        <p:txBody>
          <a:bodyPr rtlCol="0" anchor="ctr"/>
          <a:lstStyle/>
          <a:p>
            <a:pPr algn="ctr" defTabSz="914400">
              <a:defRPr/>
            </a:pPr>
            <a:endParaRPr lang="en-US" sz="7197" kern="0" smtClean="0">
              <a:solidFill>
                <a:prstClr val="white"/>
              </a:solidFill>
            </a:endParaRPr>
          </a:p>
        </p:txBody>
      </p:sp>
      <p:sp>
        <p:nvSpPr>
          <p:cNvPr id="13" name="Rectangle 12"/>
          <p:cNvSpPr/>
          <p:nvPr/>
        </p:nvSpPr>
        <p:spPr>
          <a:xfrm>
            <a:off x="6400800" y="8104816"/>
            <a:ext cx="5887260" cy="5289161"/>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914400">
              <a:defRPr/>
            </a:pPr>
            <a:endParaRPr lang="en-US" sz="7197" kern="0" smtClean="0">
              <a:solidFill>
                <a:prstClr val="white"/>
              </a:solidFill>
            </a:endParaRPr>
          </a:p>
        </p:txBody>
      </p:sp>
      <p:sp>
        <p:nvSpPr>
          <p:cNvPr id="11" name="Rectangle 10"/>
          <p:cNvSpPr/>
          <p:nvPr/>
        </p:nvSpPr>
        <p:spPr>
          <a:xfrm>
            <a:off x="228058" y="215920"/>
            <a:ext cx="5880342" cy="755647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914400">
              <a:defRPr/>
            </a:pPr>
            <a:endParaRPr lang="en-US" sz="7197" kern="0" smtClean="0">
              <a:solidFill>
                <a:prstClr val="white"/>
              </a:solidFill>
            </a:endParaRPr>
          </a:p>
        </p:txBody>
      </p:sp>
      <p:sp>
        <p:nvSpPr>
          <p:cNvPr id="12" name="Rectangle 11"/>
          <p:cNvSpPr/>
          <p:nvPr/>
        </p:nvSpPr>
        <p:spPr>
          <a:xfrm>
            <a:off x="239972" y="8104816"/>
            <a:ext cx="5875346" cy="5289162"/>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914400">
              <a:defRPr/>
            </a:pPr>
            <a:endParaRPr lang="en-US" sz="7197" kern="0" smtClean="0">
              <a:solidFill>
                <a:prstClr val="white"/>
              </a:solidFill>
            </a:endParaRPr>
          </a:p>
        </p:txBody>
      </p:sp>
      <p:graphicFrame>
        <p:nvGraphicFramePr>
          <p:cNvPr id="4" name="Chart 3"/>
          <p:cNvGraphicFramePr>
            <a:graphicFrameLocks/>
          </p:cNvGraphicFramePr>
          <p:nvPr>
            <p:extLst>
              <p:ext uri="{D42A27DB-BD31-4B8C-83A1-F6EECF244321}">
                <p14:modId xmlns:p14="http://schemas.microsoft.com/office/powerpoint/2010/main" val="3258094445"/>
              </p:ext>
            </p:extLst>
          </p:nvPr>
        </p:nvGraphicFramePr>
        <p:xfrm>
          <a:off x="321576" y="458282"/>
          <a:ext cx="5543550" cy="731411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3004254464"/>
              </p:ext>
            </p:extLst>
          </p:nvPr>
        </p:nvGraphicFramePr>
        <p:xfrm>
          <a:off x="380458" y="8305800"/>
          <a:ext cx="5486400" cy="5029201"/>
        </p:xfrm>
        <a:graphic>
          <a:graphicData uri="http://schemas.openxmlformats.org/drawingml/2006/chart">
            <c:chart xmlns:c="http://schemas.openxmlformats.org/drawingml/2006/chart" xmlns:r="http://schemas.openxmlformats.org/officeDocument/2006/relationships" r:id="rId3"/>
          </a:graphicData>
        </a:graphic>
      </p:graphicFrame>
      <p:sp>
        <p:nvSpPr>
          <p:cNvPr id="8" name="Rectangle 7"/>
          <p:cNvSpPr/>
          <p:nvPr/>
        </p:nvSpPr>
        <p:spPr>
          <a:xfrm>
            <a:off x="1980658" y="292121"/>
            <a:ext cx="2168735" cy="646331"/>
          </a:xfrm>
          <a:prstGeom prst="rect">
            <a:avLst/>
          </a:prstGeom>
        </p:spPr>
        <p:txBody>
          <a:bodyPr wrap="none">
            <a:spAutoFit/>
          </a:bodyPr>
          <a:lstStyle/>
          <a:p>
            <a:r>
              <a:rPr lang="en-US" sz="3600"/>
              <a:t>Organelles</a:t>
            </a:r>
          </a:p>
        </p:txBody>
      </p:sp>
      <p:graphicFrame>
        <p:nvGraphicFramePr>
          <p:cNvPr id="9" name="Chart 8"/>
          <p:cNvGraphicFramePr>
            <a:graphicFrameLocks/>
          </p:cNvGraphicFramePr>
          <p:nvPr>
            <p:extLst>
              <p:ext uri="{D42A27DB-BD31-4B8C-83A1-F6EECF244321}">
                <p14:modId xmlns:p14="http://schemas.microsoft.com/office/powerpoint/2010/main" val="4046020319"/>
              </p:ext>
            </p:extLst>
          </p:nvPr>
        </p:nvGraphicFramePr>
        <p:xfrm>
          <a:off x="6553200" y="8236619"/>
          <a:ext cx="5486400" cy="5403181"/>
        </p:xfrm>
        <a:graphic>
          <a:graphicData uri="http://schemas.openxmlformats.org/drawingml/2006/chart">
            <c:chart xmlns:c="http://schemas.openxmlformats.org/drawingml/2006/chart" xmlns:r="http://schemas.openxmlformats.org/officeDocument/2006/relationships" r:id="rId4"/>
          </a:graphicData>
        </a:graphic>
      </p:graphicFrame>
      <p:sp>
        <p:nvSpPr>
          <p:cNvPr id="14" name="Rounded Rectangle 13"/>
          <p:cNvSpPr/>
          <p:nvPr/>
        </p:nvSpPr>
        <p:spPr>
          <a:xfrm>
            <a:off x="6551399" y="211975"/>
            <a:ext cx="5479934" cy="4005246"/>
          </a:xfrm>
          <a:prstGeom prst="roundRect">
            <a:avLst/>
          </a:prstGeom>
          <a:solidFill>
            <a:srgbClr val="A5A5A5">
              <a:alpha val="12000"/>
            </a:srgbClr>
          </a:solidFill>
          <a:ln w="12700"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16" name="Rectangle 15"/>
          <p:cNvSpPr/>
          <p:nvPr/>
        </p:nvSpPr>
        <p:spPr>
          <a:xfrm>
            <a:off x="8815038" y="408228"/>
            <a:ext cx="2415085" cy="64633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smtClean="0">
                <a:ln>
                  <a:noFill/>
                </a:ln>
                <a:solidFill>
                  <a:prstClr val="black"/>
                </a:solidFill>
                <a:effectLst/>
                <a:uLnTx/>
                <a:uFillTx/>
              </a:rPr>
              <a:t>Prokaryotes</a:t>
            </a:r>
          </a:p>
        </p:txBody>
      </p:sp>
      <p:sp>
        <p:nvSpPr>
          <p:cNvPr id="17" name="Rounded Rectangle 16"/>
          <p:cNvSpPr/>
          <p:nvPr/>
        </p:nvSpPr>
        <p:spPr>
          <a:xfrm>
            <a:off x="12315524" y="2007959"/>
            <a:ext cx="2328332" cy="112669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18" name="Rounded Rectangle 17"/>
          <p:cNvSpPr/>
          <p:nvPr/>
        </p:nvSpPr>
        <p:spPr>
          <a:xfrm>
            <a:off x="15263443" y="2312458"/>
            <a:ext cx="2459084" cy="106218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19" name="Rounded Rectangle 18"/>
          <p:cNvSpPr/>
          <p:nvPr/>
        </p:nvSpPr>
        <p:spPr>
          <a:xfrm>
            <a:off x="15639184" y="4148584"/>
            <a:ext cx="2434870" cy="1079443"/>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20" name="Rounded Rectangle 19"/>
          <p:cNvSpPr/>
          <p:nvPr/>
        </p:nvSpPr>
        <p:spPr>
          <a:xfrm>
            <a:off x="12943973" y="5518775"/>
            <a:ext cx="2380074" cy="1039181"/>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22" name="Rounded Rectangle 21"/>
          <p:cNvSpPr/>
          <p:nvPr/>
        </p:nvSpPr>
        <p:spPr>
          <a:xfrm>
            <a:off x="9371386" y="2736270"/>
            <a:ext cx="2321813" cy="102698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23" name="Rounded Rectangle 22"/>
          <p:cNvSpPr/>
          <p:nvPr/>
        </p:nvSpPr>
        <p:spPr>
          <a:xfrm>
            <a:off x="6915725" y="2736270"/>
            <a:ext cx="2262914" cy="102698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cxnSp>
        <p:nvCxnSpPr>
          <p:cNvPr id="24" name="Straight Connector 23"/>
          <p:cNvCxnSpPr>
            <a:stCxn id="17" idx="2"/>
          </p:cNvCxnSpPr>
          <p:nvPr/>
        </p:nvCxnSpPr>
        <p:spPr>
          <a:xfrm>
            <a:off x="13479690" y="3134655"/>
            <a:ext cx="1171106" cy="1045900"/>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cxnSp>
        <p:nvCxnSpPr>
          <p:cNvPr id="25" name="Straight Connector 24"/>
          <p:cNvCxnSpPr>
            <a:stCxn id="18" idx="2"/>
          </p:cNvCxnSpPr>
          <p:nvPr/>
        </p:nvCxnSpPr>
        <p:spPr>
          <a:xfrm flipH="1">
            <a:off x="14650796" y="3374644"/>
            <a:ext cx="1842189" cy="813374"/>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cxnSp>
        <p:nvCxnSpPr>
          <p:cNvPr id="26" name="Straight Connector 25"/>
          <p:cNvCxnSpPr>
            <a:stCxn id="19" idx="1"/>
          </p:cNvCxnSpPr>
          <p:nvPr/>
        </p:nvCxnSpPr>
        <p:spPr>
          <a:xfrm flipH="1" flipV="1">
            <a:off x="14650796" y="4180555"/>
            <a:ext cx="988388" cy="507751"/>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sp>
        <p:nvSpPr>
          <p:cNvPr id="29" name="Rectangle 28"/>
          <p:cNvSpPr/>
          <p:nvPr/>
        </p:nvSpPr>
        <p:spPr>
          <a:xfrm>
            <a:off x="14171399" y="459592"/>
            <a:ext cx="2244589" cy="64633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smtClean="0">
                <a:ln>
                  <a:noFill/>
                </a:ln>
                <a:solidFill>
                  <a:prstClr val="black"/>
                </a:solidFill>
                <a:effectLst/>
                <a:uLnTx/>
                <a:uFillTx/>
              </a:rPr>
              <a:t>Eukaryotes</a:t>
            </a:r>
          </a:p>
        </p:txBody>
      </p:sp>
      <p:sp>
        <p:nvSpPr>
          <p:cNvPr id="30" name="Rectangle 29"/>
          <p:cNvSpPr/>
          <p:nvPr/>
        </p:nvSpPr>
        <p:spPr>
          <a:xfrm>
            <a:off x="6934785" y="2752562"/>
            <a:ext cx="2287806"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Bacteria</a:t>
            </a:r>
          </a:p>
          <a:p>
            <a:pPr lvl="0" defTabSz="914400"/>
            <a:r>
              <a:rPr lang="en-US" sz="1800" kern="0" smtClean="0">
                <a:solidFill>
                  <a:prstClr val="black"/>
                </a:solidFill>
              </a:rPr>
              <a:t>Genome size: </a:t>
            </a:r>
            <a:r>
              <a:rPr lang="en-US" sz="1800" b="1" kern="0" smtClean="0">
                <a:solidFill>
                  <a:prstClr val="black"/>
                </a:solidFill>
              </a:rPr>
              <a:t>4.03 Mb</a:t>
            </a:r>
          </a:p>
          <a:p>
            <a:pPr lvl="0" defTabSz="914400"/>
            <a:r>
              <a:rPr lang="en-US" sz="1800" kern="0">
                <a:solidFill>
                  <a:prstClr val="black"/>
                </a:solidFill>
              </a:rPr>
              <a:t>GC%: </a:t>
            </a:r>
            <a:r>
              <a:rPr lang="en-US" sz="1800" kern="0" smtClean="0">
                <a:solidFill>
                  <a:prstClr val="black"/>
                </a:solidFill>
              </a:rPr>
              <a:t>49.58</a:t>
            </a:r>
            <a:endParaRPr lang="en-US" sz="1800" kern="0">
              <a:solidFill>
                <a:prstClr val="black"/>
              </a:solidFill>
            </a:endParaRPr>
          </a:p>
        </p:txBody>
      </p:sp>
      <p:sp>
        <p:nvSpPr>
          <p:cNvPr id="31" name="Rectangle 30"/>
          <p:cNvSpPr/>
          <p:nvPr/>
        </p:nvSpPr>
        <p:spPr>
          <a:xfrm>
            <a:off x="9427322" y="2752562"/>
            <a:ext cx="2287806"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Archaea</a:t>
            </a:r>
          </a:p>
          <a:p>
            <a:pPr lvl="0" defTabSz="914400"/>
            <a:r>
              <a:rPr lang="en-US" sz="1800" kern="0" smtClean="0">
                <a:solidFill>
                  <a:prstClr val="black"/>
                </a:solidFill>
              </a:rPr>
              <a:t>Genome size: </a:t>
            </a:r>
            <a:r>
              <a:rPr lang="en-US" sz="1800" b="1" kern="0" smtClean="0">
                <a:solidFill>
                  <a:prstClr val="black"/>
                </a:solidFill>
              </a:rPr>
              <a:t>2.56 Mb</a:t>
            </a:r>
          </a:p>
          <a:p>
            <a:pPr lvl="0" defTabSz="914400"/>
            <a:r>
              <a:rPr lang="en-US" sz="1800" kern="0">
                <a:solidFill>
                  <a:prstClr val="black"/>
                </a:solidFill>
              </a:rPr>
              <a:t>GC%: </a:t>
            </a:r>
            <a:r>
              <a:rPr lang="en-US" sz="1800" kern="0" smtClean="0">
                <a:solidFill>
                  <a:prstClr val="black"/>
                </a:solidFill>
              </a:rPr>
              <a:t>47.18</a:t>
            </a:r>
            <a:endParaRPr lang="en-US" sz="1800" kern="0">
              <a:solidFill>
                <a:prstClr val="black"/>
              </a:solidFill>
            </a:endParaRPr>
          </a:p>
        </p:txBody>
      </p:sp>
      <p:sp>
        <p:nvSpPr>
          <p:cNvPr id="32" name="Rectangle 31"/>
          <p:cNvSpPr/>
          <p:nvPr/>
        </p:nvSpPr>
        <p:spPr>
          <a:xfrm>
            <a:off x="12346432" y="2056590"/>
            <a:ext cx="2297424"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Protista</a:t>
            </a:r>
          </a:p>
          <a:p>
            <a:pPr lvl="0" defTabSz="914400"/>
            <a:r>
              <a:rPr lang="en-US" sz="1800" kern="0">
                <a:solidFill>
                  <a:prstClr val="black"/>
                </a:solidFill>
              </a:rPr>
              <a:t>Genome size: </a:t>
            </a:r>
            <a:r>
              <a:rPr lang="en-US" sz="1800" b="1" kern="0" smtClean="0">
                <a:solidFill>
                  <a:prstClr val="black"/>
                </a:solidFill>
              </a:rPr>
              <a:t>22.7 </a:t>
            </a:r>
            <a:r>
              <a:rPr lang="en-US" sz="1800" b="1" kern="0">
                <a:solidFill>
                  <a:prstClr val="black"/>
                </a:solidFill>
              </a:rPr>
              <a:t>Mb</a:t>
            </a:r>
          </a:p>
          <a:p>
            <a:pPr lvl="0" defTabSz="914400"/>
            <a:r>
              <a:rPr lang="en-US" sz="1800" kern="0">
                <a:solidFill>
                  <a:prstClr val="black"/>
                </a:solidFill>
              </a:rPr>
              <a:t>GC%: 35.6</a:t>
            </a:r>
          </a:p>
        </p:txBody>
      </p:sp>
      <p:sp>
        <p:nvSpPr>
          <p:cNvPr id="33" name="Rectangle 32"/>
          <p:cNvSpPr/>
          <p:nvPr/>
        </p:nvSpPr>
        <p:spPr>
          <a:xfrm>
            <a:off x="15301050" y="2339579"/>
            <a:ext cx="2297424"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Fungi</a:t>
            </a:r>
          </a:p>
          <a:p>
            <a:pPr lvl="0" defTabSz="914400"/>
            <a:r>
              <a:rPr lang="en-US" sz="1800" kern="0">
                <a:solidFill>
                  <a:prstClr val="black"/>
                </a:solidFill>
              </a:rPr>
              <a:t>Genome size: </a:t>
            </a:r>
            <a:r>
              <a:rPr lang="en-US" sz="1800" b="1" kern="0">
                <a:solidFill>
                  <a:prstClr val="black"/>
                </a:solidFill>
              </a:rPr>
              <a:t>18.6 Mb</a:t>
            </a:r>
          </a:p>
          <a:p>
            <a:pPr lvl="0" defTabSz="914400"/>
            <a:r>
              <a:rPr lang="en-US" sz="1800" kern="0">
                <a:solidFill>
                  <a:prstClr val="black"/>
                </a:solidFill>
              </a:rPr>
              <a:t>GC%: 42.5</a:t>
            </a:r>
          </a:p>
        </p:txBody>
      </p:sp>
      <p:sp>
        <p:nvSpPr>
          <p:cNvPr id="34" name="Rectangle 33"/>
          <p:cNvSpPr/>
          <p:nvPr/>
        </p:nvSpPr>
        <p:spPr>
          <a:xfrm>
            <a:off x="15727088" y="4162158"/>
            <a:ext cx="2353529"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Animalia</a:t>
            </a:r>
          </a:p>
          <a:p>
            <a:pPr lvl="0" defTabSz="914400"/>
            <a:r>
              <a:rPr lang="en-US" sz="1800" kern="0">
                <a:solidFill>
                  <a:prstClr val="black"/>
                </a:solidFill>
              </a:rPr>
              <a:t>Genome size: </a:t>
            </a:r>
            <a:r>
              <a:rPr lang="en-US" sz="1800" b="1" kern="0" smtClean="0">
                <a:solidFill>
                  <a:prstClr val="black"/>
                </a:solidFill>
              </a:rPr>
              <a:t>1494 </a:t>
            </a:r>
            <a:r>
              <a:rPr lang="en-US" sz="1800" b="1" kern="0">
                <a:solidFill>
                  <a:prstClr val="black"/>
                </a:solidFill>
              </a:rPr>
              <a:t>Mb</a:t>
            </a:r>
          </a:p>
          <a:p>
            <a:pPr lvl="0" defTabSz="914400"/>
            <a:r>
              <a:rPr lang="en-US" sz="1800" kern="0">
                <a:solidFill>
                  <a:prstClr val="black"/>
                </a:solidFill>
              </a:rPr>
              <a:t>GC%: 41</a:t>
            </a:r>
          </a:p>
        </p:txBody>
      </p:sp>
      <p:sp>
        <p:nvSpPr>
          <p:cNvPr id="36" name="Rectangle 35"/>
          <p:cNvSpPr/>
          <p:nvPr/>
        </p:nvSpPr>
        <p:spPr>
          <a:xfrm>
            <a:off x="12951517" y="5588816"/>
            <a:ext cx="2236510"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sng" strike="noStrike" kern="0" cap="none" spc="0" normalizeH="0" baseline="0" noProof="0" smtClean="0">
                <a:ln>
                  <a:noFill/>
                </a:ln>
                <a:solidFill>
                  <a:prstClr val="black"/>
                </a:solidFill>
                <a:effectLst/>
                <a:uLnTx/>
                <a:uFillTx/>
              </a:rPr>
              <a:t>Plantae</a:t>
            </a:r>
          </a:p>
          <a:p>
            <a:pPr lvl="0" defTabSz="914400"/>
            <a:r>
              <a:rPr lang="en-US" sz="1800" kern="0">
                <a:solidFill>
                  <a:prstClr val="black"/>
                </a:solidFill>
              </a:rPr>
              <a:t>Genome size: </a:t>
            </a:r>
            <a:r>
              <a:rPr lang="en-US" sz="1800" b="1" kern="0" smtClean="0">
                <a:solidFill>
                  <a:prstClr val="black"/>
                </a:solidFill>
              </a:rPr>
              <a:t>941 </a:t>
            </a:r>
            <a:r>
              <a:rPr lang="en-US" sz="1800" b="1" kern="0">
                <a:solidFill>
                  <a:prstClr val="black"/>
                </a:solidFill>
              </a:rPr>
              <a:t>Mb</a:t>
            </a:r>
          </a:p>
          <a:p>
            <a:pPr lvl="0" defTabSz="914400"/>
            <a:r>
              <a:rPr lang="en-US" sz="1800" kern="0">
                <a:solidFill>
                  <a:prstClr val="black"/>
                </a:solidFill>
              </a:rPr>
              <a:t>GC%: </a:t>
            </a:r>
            <a:r>
              <a:rPr lang="en-US" sz="1800" kern="0" smtClean="0">
                <a:solidFill>
                  <a:prstClr val="black"/>
                </a:solidFill>
              </a:rPr>
              <a:t>39</a:t>
            </a:r>
            <a:endParaRPr lang="en-US" sz="1800" kern="0">
              <a:solidFill>
                <a:prstClr val="black"/>
              </a:solidFill>
            </a:endParaRPr>
          </a:p>
        </p:txBody>
      </p:sp>
      <p:sp>
        <p:nvSpPr>
          <p:cNvPr id="37" name="Flowchart: Delay 36"/>
          <p:cNvSpPr/>
          <p:nvPr/>
        </p:nvSpPr>
        <p:spPr>
          <a:xfrm>
            <a:off x="7752039" y="416573"/>
            <a:ext cx="749494" cy="785206"/>
          </a:xfrm>
          <a:prstGeom prst="flowChartDelay">
            <a:avLst/>
          </a:prstGeom>
          <a:gradFill rotWithShape="1">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gradFill>
          <a:ln>
            <a:noFill/>
          </a:ln>
          <a:effectLst>
            <a:outerShdw blurRad="57150" dist="19050" dir="5400000" algn="ctr" rotWithShape="0">
              <a:srgbClr val="000000">
                <a:alpha val="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38" name="Flowchart: Delay 37"/>
          <p:cNvSpPr/>
          <p:nvPr/>
        </p:nvSpPr>
        <p:spPr>
          <a:xfrm rot="10800000">
            <a:off x="7002545" y="416573"/>
            <a:ext cx="749494" cy="785206"/>
          </a:xfrm>
          <a:prstGeom prst="flowChartDelay">
            <a:avLst/>
          </a:prstGeom>
          <a:gradFill flip="none" rotWithShape="0">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tileRect/>
          </a:gradFill>
          <a:ln>
            <a:noFill/>
          </a:ln>
          <a:effectLst>
            <a:outerShdw blurRad="57150" dist="19050" dir="5400000" algn="ctr" rotWithShape="0">
              <a:srgbClr val="000000">
                <a:alpha val="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39" name="Freeform 38"/>
          <p:cNvSpPr/>
          <p:nvPr/>
        </p:nvSpPr>
        <p:spPr>
          <a:xfrm>
            <a:off x="7238778" y="662467"/>
            <a:ext cx="1068309" cy="348656"/>
          </a:xfrm>
          <a:custGeom>
            <a:avLst/>
            <a:gdLst>
              <a:gd name="connsiteX0" fmla="*/ 633826 w 1068309"/>
              <a:gd name="connsiteY0" fmla="*/ 26313 h 348656"/>
              <a:gd name="connsiteX1" fmla="*/ 528571 w 1068309"/>
              <a:gd name="connsiteY1" fmla="*/ 13157 h 348656"/>
              <a:gd name="connsiteX2" fmla="*/ 515414 w 1068309"/>
              <a:gd name="connsiteY2" fmla="*/ 32892 h 348656"/>
              <a:gd name="connsiteX3" fmla="*/ 443052 w 1068309"/>
              <a:gd name="connsiteY3" fmla="*/ 59206 h 348656"/>
              <a:gd name="connsiteX4" fmla="*/ 436473 w 1068309"/>
              <a:gd name="connsiteY4" fmla="*/ 39470 h 348656"/>
              <a:gd name="connsiteX5" fmla="*/ 423317 w 1068309"/>
              <a:gd name="connsiteY5" fmla="*/ 19735 h 348656"/>
              <a:gd name="connsiteX6" fmla="*/ 383846 w 1068309"/>
              <a:gd name="connsiteY6" fmla="*/ 0 h 348656"/>
              <a:gd name="connsiteX7" fmla="*/ 331219 w 1068309"/>
              <a:gd name="connsiteY7" fmla="*/ 6578 h 348656"/>
              <a:gd name="connsiteX8" fmla="*/ 324640 w 1068309"/>
              <a:gd name="connsiteY8" fmla="*/ 46049 h 348656"/>
              <a:gd name="connsiteX9" fmla="*/ 298327 w 1068309"/>
              <a:gd name="connsiteY9" fmla="*/ 78941 h 348656"/>
              <a:gd name="connsiteX10" fmla="*/ 173337 w 1068309"/>
              <a:gd name="connsiteY10" fmla="*/ 72362 h 348656"/>
              <a:gd name="connsiteX11" fmla="*/ 153602 w 1068309"/>
              <a:gd name="connsiteY11" fmla="*/ 59206 h 348656"/>
              <a:gd name="connsiteX12" fmla="*/ 8876 w 1068309"/>
              <a:gd name="connsiteY12" fmla="*/ 72362 h 348656"/>
              <a:gd name="connsiteX13" fmla="*/ 22033 w 1068309"/>
              <a:gd name="connsiteY13" fmla="*/ 138147 h 348656"/>
              <a:gd name="connsiteX14" fmla="*/ 41768 w 1068309"/>
              <a:gd name="connsiteY14" fmla="*/ 144725 h 348656"/>
              <a:gd name="connsiteX15" fmla="*/ 147023 w 1068309"/>
              <a:gd name="connsiteY15" fmla="*/ 144725 h 348656"/>
              <a:gd name="connsiteX16" fmla="*/ 212807 w 1068309"/>
              <a:gd name="connsiteY16" fmla="*/ 348656 h 348656"/>
              <a:gd name="connsiteX17" fmla="*/ 225964 w 1068309"/>
              <a:gd name="connsiteY17" fmla="*/ 322342 h 348656"/>
              <a:gd name="connsiteX18" fmla="*/ 212807 w 1068309"/>
              <a:gd name="connsiteY18" fmla="*/ 269715 h 348656"/>
              <a:gd name="connsiteX19" fmla="*/ 219386 w 1068309"/>
              <a:gd name="connsiteY19" fmla="*/ 203931 h 348656"/>
              <a:gd name="connsiteX20" fmla="*/ 298327 w 1068309"/>
              <a:gd name="connsiteY20" fmla="*/ 236823 h 348656"/>
              <a:gd name="connsiteX21" fmla="*/ 311484 w 1068309"/>
              <a:gd name="connsiteY21" fmla="*/ 276293 h 348656"/>
              <a:gd name="connsiteX22" fmla="*/ 331219 w 1068309"/>
              <a:gd name="connsiteY22" fmla="*/ 282872 h 348656"/>
              <a:gd name="connsiteX23" fmla="*/ 370689 w 1068309"/>
              <a:gd name="connsiteY23" fmla="*/ 269715 h 348656"/>
              <a:gd name="connsiteX24" fmla="*/ 377268 w 1068309"/>
              <a:gd name="connsiteY24" fmla="*/ 249980 h 348656"/>
              <a:gd name="connsiteX25" fmla="*/ 383846 w 1068309"/>
              <a:gd name="connsiteY25" fmla="*/ 144725 h 348656"/>
              <a:gd name="connsiteX26" fmla="*/ 443052 w 1068309"/>
              <a:gd name="connsiteY26" fmla="*/ 151303 h 348656"/>
              <a:gd name="connsiteX27" fmla="*/ 482522 w 1068309"/>
              <a:gd name="connsiteY27" fmla="*/ 184195 h 348656"/>
              <a:gd name="connsiteX28" fmla="*/ 502258 w 1068309"/>
              <a:gd name="connsiteY28" fmla="*/ 197352 h 348656"/>
              <a:gd name="connsiteX29" fmla="*/ 535150 w 1068309"/>
              <a:gd name="connsiteY29" fmla="*/ 223666 h 348656"/>
              <a:gd name="connsiteX30" fmla="*/ 554885 w 1068309"/>
              <a:gd name="connsiteY30" fmla="*/ 210509 h 348656"/>
              <a:gd name="connsiteX31" fmla="*/ 574620 w 1068309"/>
              <a:gd name="connsiteY31" fmla="*/ 164460 h 348656"/>
              <a:gd name="connsiteX32" fmla="*/ 594355 w 1068309"/>
              <a:gd name="connsiteY32" fmla="*/ 151303 h 348656"/>
              <a:gd name="connsiteX33" fmla="*/ 653561 w 1068309"/>
              <a:gd name="connsiteY33" fmla="*/ 157882 h 348656"/>
              <a:gd name="connsiteX34" fmla="*/ 666718 w 1068309"/>
              <a:gd name="connsiteY34" fmla="*/ 184195 h 348656"/>
              <a:gd name="connsiteX35" fmla="*/ 699610 w 1068309"/>
              <a:gd name="connsiteY35" fmla="*/ 230244 h 348656"/>
              <a:gd name="connsiteX36" fmla="*/ 732502 w 1068309"/>
              <a:gd name="connsiteY36" fmla="*/ 236823 h 348656"/>
              <a:gd name="connsiteX37" fmla="*/ 752237 w 1068309"/>
              <a:gd name="connsiteY37" fmla="*/ 249980 h 348656"/>
              <a:gd name="connsiteX38" fmla="*/ 778551 w 1068309"/>
              <a:gd name="connsiteY38" fmla="*/ 256558 h 348656"/>
              <a:gd name="connsiteX39" fmla="*/ 798286 w 1068309"/>
              <a:gd name="connsiteY39" fmla="*/ 263136 h 348656"/>
              <a:gd name="connsiteX40" fmla="*/ 857492 w 1068309"/>
              <a:gd name="connsiteY40" fmla="*/ 309185 h 348656"/>
              <a:gd name="connsiteX41" fmla="*/ 910120 w 1068309"/>
              <a:gd name="connsiteY41" fmla="*/ 269715 h 348656"/>
              <a:gd name="connsiteX42" fmla="*/ 923276 w 1068309"/>
              <a:gd name="connsiteY42" fmla="*/ 230244 h 348656"/>
              <a:gd name="connsiteX43" fmla="*/ 1054845 w 1068309"/>
              <a:gd name="connsiteY43" fmla="*/ 223666 h 348656"/>
              <a:gd name="connsiteX44" fmla="*/ 1068002 w 1068309"/>
              <a:gd name="connsiteY44" fmla="*/ 203931 h 348656"/>
              <a:gd name="connsiteX45" fmla="*/ 1061423 w 1068309"/>
              <a:gd name="connsiteY45" fmla="*/ 151303 h 348656"/>
              <a:gd name="connsiteX46" fmla="*/ 1054845 w 1068309"/>
              <a:gd name="connsiteY46" fmla="*/ 131568 h 348656"/>
              <a:gd name="connsiteX47" fmla="*/ 1035109 w 1068309"/>
              <a:gd name="connsiteY47" fmla="*/ 118411 h 348656"/>
              <a:gd name="connsiteX48" fmla="*/ 943012 w 1068309"/>
              <a:gd name="connsiteY48" fmla="*/ 138147 h 348656"/>
              <a:gd name="connsiteX49" fmla="*/ 844335 w 1068309"/>
              <a:gd name="connsiteY49" fmla="*/ 164460 h 348656"/>
              <a:gd name="connsiteX50" fmla="*/ 771973 w 1068309"/>
              <a:gd name="connsiteY50" fmla="*/ 157882 h 348656"/>
              <a:gd name="connsiteX51" fmla="*/ 765394 w 1068309"/>
              <a:gd name="connsiteY51" fmla="*/ 92098 h 348656"/>
              <a:gd name="connsiteX52" fmla="*/ 752237 w 1068309"/>
              <a:gd name="connsiteY52" fmla="*/ 39470 h 348656"/>
              <a:gd name="connsiteX53" fmla="*/ 732502 w 1068309"/>
              <a:gd name="connsiteY53" fmla="*/ 19735 h 348656"/>
              <a:gd name="connsiteX54" fmla="*/ 633826 w 1068309"/>
              <a:gd name="connsiteY54" fmla="*/ 26313 h 3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068309" h="348656">
                <a:moveTo>
                  <a:pt x="633826" y="26313"/>
                </a:moveTo>
                <a:cubicBezTo>
                  <a:pt x="599838" y="25217"/>
                  <a:pt x="557278" y="-5981"/>
                  <a:pt x="528571" y="13157"/>
                </a:cubicBezTo>
                <a:cubicBezTo>
                  <a:pt x="521993" y="17543"/>
                  <a:pt x="519800" y="26314"/>
                  <a:pt x="515414" y="32892"/>
                </a:cubicBezTo>
                <a:cubicBezTo>
                  <a:pt x="506432" y="77803"/>
                  <a:pt x="516181" y="85799"/>
                  <a:pt x="443052" y="59206"/>
                </a:cubicBezTo>
                <a:cubicBezTo>
                  <a:pt x="436535" y="56836"/>
                  <a:pt x="439574" y="45672"/>
                  <a:pt x="436473" y="39470"/>
                </a:cubicBezTo>
                <a:cubicBezTo>
                  <a:pt x="432937" y="32399"/>
                  <a:pt x="428907" y="25325"/>
                  <a:pt x="423317" y="19735"/>
                </a:cubicBezTo>
                <a:cubicBezTo>
                  <a:pt x="410565" y="6983"/>
                  <a:pt x="399897" y="5350"/>
                  <a:pt x="383846" y="0"/>
                </a:cubicBezTo>
                <a:cubicBezTo>
                  <a:pt x="366304" y="2193"/>
                  <a:pt x="345174" y="-4276"/>
                  <a:pt x="331219" y="6578"/>
                </a:cubicBezTo>
                <a:cubicBezTo>
                  <a:pt x="320690" y="14767"/>
                  <a:pt x="327534" y="33028"/>
                  <a:pt x="324640" y="46049"/>
                </a:cubicBezTo>
                <a:cubicBezTo>
                  <a:pt x="319114" y="70917"/>
                  <a:pt x="319782" y="64638"/>
                  <a:pt x="298327" y="78941"/>
                </a:cubicBezTo>
                <a:cubicBezTo>
                  <a:pt x="256664" y="76748"/>
                  <a:pt x="214675" y="77999"/>
                  <a:pt x="173337" y="72362"/>
                </a:cubicBezTo>
                <a:cubicBezTo>
                  <a:pt x="165503" y="71294"/>
                  <a:pt x="161508" y="59206"/>
                  <a:pt x="153602" y="59206"/>
                </a:cubicBezTo>
                <a:cubicBezTo>
                  <a:pt x="105161" y="59206"/>
                  <a:pt x="57118" y="67977"/>
                  <a:pt x="8876" y="72362"/>
                </a:cubicBezTo>
                <a:cubicBezTo>
                  <a:pt x="2828" y="120752"/>
                  <a:pt x="-13087" y="120587"/>
                  <a:pt x="22033" y="138147"/>
                </a:cubicBezTo>
                <a:cubicBezTo>
                  <a:pt x="28235" y="141248"/>
                  <a:pt x="35190" y="142532"/>
                  <a:pt x="41768" y="144725"/>
                </a:cubicBezTo>
                <a:cubicBezTo>
                  <a:pt x="68045" y="138156"/>
                  <a:pt x="133994" y="118667"/>
                  <a:pt x="147023" y="144725"/>
                </a:cubicBezTo>
                <a:cubicBezTo>
                  <a:pt x="264008" y="378695"/>
                  <a:pt x="81413" y="311115"/>
                  <a:pt x="212807" y="348656"/>
                </a:cubicBezTo>
                <a:cubicBezTo>
                  <a:pt x="217193" y="339885"/>
                  <a:pt x="224881" y="332089"/>
                  <a:pt x="225964" y="322342"/>
                </a:cubicBezTo>
                <a:cubicBezTo>
                  <a:pt x="227287" y="310432"/>
                  <a:pt x="217178" y="282828"/>
                  <a:pt x="212807" y="269715"/>
                </a:cubicBezTo>
                <a:cubicBezTo>
                  <a:pt x="215000" y="247787"/>
                  <a:pt x="202330" y="217886"/>
                  <a:pt x="219386" y="203931"/>
                </a:cubicBezTo>
                <a:cubicBezTo>
                  <a:pt x="266233" y="165602"/>
                  <a:pt x="288084" y="211216"/>
                  <a:pt x="298327" y="236823"/>
                </a:cubicBezTo>
                <a:cubicBezTo>
                  <a:pt x="303478" y="249699"/>
                  <a:pt x="298327" y="271907"/>
                  <a:pt x="311484" y="276293"/>
                </a:cubicBezTo>
                <a:lnTo>
                  <a:pt x="331219" y="282872"/>
                </a:lnTo>
                <a:cubicBezTo>
                  <a:pt x="344376" y="278486"/>
                  <a:pt x="359404" y="277776"/>
                  <a:pt x="370689" y="269715"/>
                </a:cubicBezTo>
                <a:cubicBezTo>
                  <a:pt x="376332" y="265685"/>
                  <a:pt x="376542" y="256876"/>
                  <a:pt x="377268" y="249980"/>
                </a:cubicBezTo>
                <a:cubicBezTo>
                  <a:pt x="380948" y="215020"/>
                  <a:pt x="381653" y="179810"/>
                  <a:pt x="383846" y="144725"/>
                </a:cubicBezTo>
                <a:cubicBezTo>
                  <a:pt x="403581" y="146918"/>
                  <a:pt x="423788" y="146487"/>
                  <a:pt x="443052" y="151303"/>
                </a:cubicBezTo>
                <a:cubicBezTo>
                  <a:pt x="457051" y="154803"/>
                  <a:pt x="473054" y="176305"/>
                  <a:pt x="482522" y="184195"/>
                </a:cubicBezTo>
                <a:cubicBezTo>
                  <a:pt x="488596" y="189257"/>
                  <a:pt x="495679" y="192966"/>
                  <a:pt x="502258" y="197352"/>
                </a:cubicBezTo>
                <a:cubicBezTo>
                  <a:pt x="509945" y="208884"/>
                  <a:pt x="516083" y="226844"/>
                  <a:pt x="535150" y="223666"/>
                </a:cubicBezTo>
                <a:cubicBezTo>
                  <a:pt x="542949" y="222366"/>
                  <a:pt x="548307" y="214895"/>
                  <a:pt x="554885" y="210509"/>
                </a:cubicBezTo>
                <a:cubicBezTo>
                  <a:pt x="559455" y="196798"/>
                  <a:pt x="565587" y="175300"/>
                  <a:pt x="574620" y="164460"/>
                </a:cubicBezTo>
                <a:cubicBezTo>
                  <a:pt x="579681" y="158386"/>
                  <a:pt x="587777" y="155689"/>
                  <a:pt x="594355" y="151303"/>
                </a:cubicBezTo>
                <a:cubicBezTo>
                  <a:pt x="614090" y="153496"/>
                  <a:pt x="635484" y="149665"/>
                  <a:pt x="653561" y="157882"/>
                </a:cubicBezTo>
                <a:cubicBezTo>
                  <a:pt x="662488" y="161940"/>
                  <a:pt x="661853" y="175681"/>
                  <a:pt x="666718" y="184195"/>
                </a:cubicBezTo>
                <a:cubicBezTo>
                  <a:pt x="670567" y="190932"/>
                  <a:pt x="696471" y="228282"/>
                  <a:pt x="699610" y="230244"/>
                </a:cubicBezTo>
                <a:cubicBezTo>
                  <a:pt x="709092" y="236170"/>
                  <a:pt x="721538" y="234630"/>
                  <a:pt x="732502" y="236823"/>
                </a:cubicBezTo>
                <a:cubicBezTo>
                  <a:pt x="739080" y="241209"/>
                  <a:pt x="744970" y="246866"/>
                  <a:pt x="752237" y="249980"/>
                </a:cubicBezTo>
                <a:cubicBezTo>
                  <a:pt x="760547" y="253541"/>
                  <a:pt x="769858" y="254074"/>
                  <a:pt x="778551" y="256558"/>
                </a:cubicBezTo>
                <a:cubicBezTo>
                  <a:pt x="785218" y="258463"/>
                  <a:pt x="791708" y="260943"/>
                  <a:pt x="798286" y="263136"/>
                </a:cubicBezTo>
                <a:cubicBezTo>
                  <a:pt x="842660" y="307510"/>
                  <a:pt x="820105" y="296723"/>
                  <a:pt x="857492" y="309185"/>
                </a:cubicBezTo>
                <a:cubicBezTo>
                  <a:pt x="899948" y="295034"/>
                  <a:pt x="895229" y="306944"/>
                  <a:pt x="910120" y="269715"/>
                </a:cubicBezTo>
                <a:cubicBezTo>
                  <a:pt x="915270" y="256838"/>
                  <a:pt x="909425" y="230937"/>
                  <a:pt x="923276" y="230244"/>
                </a:cubicBezTo>
                <a:lnTo>
                  <a:pt x="1054845" y="223666"/>
                </a:lnTo>
                <a:cubicBezTo>
                  <a:pt x="1059231" y="217088"/>
                  <a:pt x="1067286" y="211805"/>
                  <a:pt x="1068002" y="203931"/>
                </a:cubicBezTo>
                <a:cubicBezTo>
                  <a:pt x="1069602" y="186324"/>
                  <a:pt x="1064586" y="168697"/>
                  <a:pt x="1061423" y="151303"/>
                </a:cubicBezTo>
                <a:cubicBezTo>
                  <a:pt x="1060183" y="144481"/>
                  <a:pt x="1059177" y="136983"/>
                  <a:pt x="1054845" y="131568"/>
                </a:cubicBezTo>
                <a:cubicBezTo>
                  <a:pt x="1049906" y="125394"/>
                  <a:pt x="1041688" y="122797"/>
                  <a:pt x="1035109" y="118411"/>
                </a:cubicBezTo>
                <a:cubicBezTo>
                  <a:pt x="920912" y="132687"/>
                  <a:pt x="1036758" y="114711"/>
                  <a:pt x="943012" y="138147"/>
                </a:cubicBezTo>
                <a:cubicBezTo>
                  <a:pt x="857344" y="159564"/>
                  <a:pt x="889803" y="149306"/>
                  <a:pt x="844335" y="164460"/>
                </a:cubicBezTo>
                <a:cubicBezTo>
                  <a:pt x="820214" y="162267"/>
                  <a:pt x="789827" y="174248"/>
                  <a:pt x="771973" y="157882"/>
                </a:cubicBezTo>
                <a:cubicBezTo>
                  <a:pt x="755728" y="142991"/>
                  <a:pt x="768307" y="113942"/>
                  <a:pt x="765394" y="92098"/>
                </a:cubicBezTo>
                <a:cubicBezTo>
                  <a:pt x="764840" y="87943"/>
                  <a:pt x="757772" y="47773"/>
                  <a:pt x="752237" y="39470"/>
                </a:cubicBezTo>
                <a:cubicBezTo>
                  <a:pt x="747077" y="31729"/>
                  <a:pt x="741625" y="21559"/>
                  <a:pt x="732502" y="19735"/>
                </a:cubicBezTo>
                <a:cubicBezTo>
                  <a:pt x="706699" y="14575"/>
                  <a:pt x="667814" y="27409"/>
                  <a:pt x="633826" y="26313"/>
                </a:cubicBezTo>
                <a:close/>
              </a:path>
            </a:pathLst>
          </a:custGeom>
          <a:noFill/>
          <a:ln w="19050" cap="flat" cmpd="sng" algn="ctr">
            <a:solidFill>
              <a:srgbClr val="FFC000">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0" name="Flowchart: Delay 39"/>
          <p:cNvSpPr/>
          <p:nvPr/>
        </p:nvSpPr>
        <p:spPr>
          <a:xfrm>
            <a:off x="13170094" y="461444"/>
            <a:ext cx="749494" cy="785206"/>
          </a:xfrm>
          <a:prstGeom prst="flowChartDelay">
            <a:avLst/>
          </a:prstGeom>
          <a:gradFill rotWithShape="1">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gradFill>
          <a:ln>
            <a:noFill/>
          </a:ln>
          <a:effectLst>
            <a:outerShdw blurRad="57150" dist="19050" dir="5400000" algn="ctr" rotWithShape="0">
              <a:srgbClr val="000000">
                <a:alpha val="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1" name="Flowchart: Delay 40"/>
          <p:cNvSpPr/>
          <p:nvPr/>
        </p:nvSpPr>
        <p:spPr>
          <a:xfrm rot="10800000">
            <a:off x="12420600" y="461444"/>
            <a:ext cx="749494" cy="785206"/>
          </a:xfrm>
          <a:prstGeom prst="flowChartDelay">
            <a:avLst/>
          </a:prstGeom>
          <a:gradFill flip="none" rotWithShape="0">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tileRect/>
          </a:gradFill>
          <a:ln>
            <a:noFill/>
          </a:ln>
          <a:effectLst>
            <a:outerShdw blurRad="57150" dist="19050" dir="5400000" algn="ctr" rotWithShape="0">
              <a:srgbClr val="000000">
                <a:alpha val="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2" name="Oval 41"/>
          <p:cNvSpPr/>
          <p:nvPr/>
        </p:nvSpPr>
        <p:spPr>
          <a:xfrm>
            <a:off x="12882934" y="564706"/>
            <a:ext cx="772931" cy="578681"/>
          </a:xfrm>
          <a:prstGeom prst="ellipse">
            <a:avLst/>
          </a:prstGeom>
          <a:solidFill>
            <a:srgbClr val="E7E6E6">
              <a:lumMod val="50000"/>
            </a:srgbClr>
          </a:solidFill>
          <a:ln w="6350" cap="flat" cmpd="sng" algn="ctr">
            <a:solidFill>
              <a:srgbClr val="A5A5A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3" name="Freeform 42"/>
          <p:cNvSpPr/>
          <p:nvPr/>
        </p:nvSpPr>
        <p:spPr>
          <a:xfrm>
            <a:off x="12970814" y="685796"/>
            <a:ext cx="563129" cy="362544"/>
          </a:xfrm>
          <a:custGeom>
            <a:avLst/>
            <a:gdLst>
              <a:gd name="connsiteX0" fmla="*/ 490163 w 563129"/>
              <a:gd name="connsiteY0" fmla="*/ 46049 h 362544"/>
              <a:gd name="connsiteX1" fmla="*/ 437536 w 563129"/>
              <a:gd name="connsiteY1" fmla="*/ 13157 h 362544"/>
              <a:gd name="connsiteX2" fmla="*/ 371751 w 563129"/>
              <a:gd name="connsiteY2" fmla="*/ 0 h 362544"/>
              <a:gd name="connsiteX3" fmla="*/ 338859 w 563129"/>
              <a:gd name="connsiteY3" fmla="*/ 13157 h 362544"/>
              <a:gd name="connsiteX4" fmla="*/ 312546 w 563129"/>
              <a:gd name="connsiteY4" fmla="*/ 92098 h 362544"/>
              <a:gd name="connsiteX5" fmla="*/ 227026 w 563129"/>
              <a:gd name="connsiteY5" fmla="*/ 78941 h 362544"/>
              <a:gd name="connsiteX6" fmla="*/ 167820 w 563129"/>
              <a:gd name="connsiteY6" fmla="*/ 46049 h 362544"/>
              <a:gd name="connsiteX7" fmla="*/ 141507 w 563129"/>
              <a:gd name="connsiteY7" fmla="*/ 65784 h 362544"/>
              <a:gd name="connsiteX8" fmla="*/ 134928 w 563129"/>
              <a:gd name="connsiteY8" fmla="*/ 85519 h 362544"/>
              <a:gd name="connsiteX9" fmla="*/ 115193 w 563129"/>
              <a:gd name="connsiteY9" fmla="*/ 98676 h 362544"/>
              <a:gd name="connsiteX10" fmla="*/ 95458 w 563129"/>
              <a:gd name="connsiteY10" fmla="*/ 118411 h 362544"/>
              <a:gd name="connsiteX11" fmla="*/ 42831 w 563129"/>
              <a:gd name="connsiteY11" fmla="*/ 144725 h 362544"/>
              <a:gd name="connsiteX12" fmla="*/ 49409 w 563129"/>
              <a:gd name="connsiteY12" fmla="*/ 249980 h 362544"/>
              <a:gd name="connsiteX13" fmla="*/ 62566 w 563129"/>
              <a:gd name="connsiteY13" fmla="*/ 269715 h 362544"/>
              <a:gd name="connsiteX14" fmla="*/ 102036 w 563129"/>
              <a:gd name="connsiteY14" fmla="*/ 296029 h 362544"/>
              <a:gd name="connsiteX15" fmla="*/ 121772 w 563129"/>
              <a:gd name="connsiteY15" fmla="*/ 309186 h 362544"/>
              <a:gd name="connsiteX16" fmla="*/ 141507 w 563129"/>
              <a:gd name="connsiteY16" fmla="*/ 328921 h 362544"/>
              <a:gd name="connsiteX17" fmla="*/ 213869 w 563129"/>
              <a:gd name="connsiteY17" fmla="*/ 322342 h 362544"/>
              <a:gd name="connsiteX18" fmla="*/ 227026 w 563129"/>
              <a:gd name="connsiteY18" fmla="*/ 256558 h 362544"/>
              <a:gd name="connsiteX19" fmla="*/ 220448 w 563129"/>
              <a:gd name="connsiteY19" fmla="*/ 230245 h 362544"/>
              <a:gd name="connsiteX20" fmla="*/ 200713 w 563129"/>
              <a:gd name="connsiteY20" fmla="*/ 217088 h 362544"/>
              <a:gd name="connsiteX21" fmla="*/ 233605 w 563129"/>
              <a:gd name="connsiteY21" fmla="*/ 177617 h 362544"/>
              <a:gd name="connsiteX22" fmla="*/ 299389 w 563129"/>
              <a:gd name="connsiteY22" fmla="*/ 184196 h 362544"/>
              <a:gd name="connsiteX23" fmla="*/ 319124 w 563129"/>
              <a:gd name="connsiteY23" fmla="*/ 230245 h 362544"/>
              <a:gd name="connsiteX24" fmla="*/ 332281 w 563129"/>
              <a:gd name="connsiteY24" fmla="*/ 335499 h 362544"/>
              <a:gd name="connsiteX25" fmla="*/ 371751 w 563129"/>
              <a:gd name="connsiteY25" fmla="*/ 328921 h 362544"/>
              <a:gd name="connsiteX26" fmla="*/ 378330 w 563129"/>
              <a:gd name="connsiteY26" fmla="*/ 296029 h 362544"/>
              <a:gd name="connsiteX27" fmla="*/ 391487 w 563129"/>
              <a:gd name="connsiteY27" fmla="*/ 249980 h 362544"/>
              <a:gd name="connsiteX28" fmla="*/ 358595 w 563129"/>
              <a:gd name="connsiteY28" fmla="*/ 217088 h 362544"/>
              <a:gd name="connsiteX29" fmla="*/ 345438 w 563129"/>
              <a:gd name="connsiteY29" fmla="*/ 197352 h 362544"/>
              <a:gd name="connsiteX30" fmla="*/ 319124 w 563129"/>
              <a:gd name="connsiteY30" fmla="*/ 151304 h 362544"/>
              <a:gd name="connsiteX31" fmla="*/ 299389 w 563129"/>
              <a:gd name="connsiteY31" fmla="*/ 138147 h 362544"/>
              <a:gd name="connsiteX32" fmla="*/ 437536 w 563129"/>
              <a:gd name="connsiteY32" fmla="*/ 144725 h 362544"/>
              <a:gd name="connsiteX33" fmla="*/ 477006 w 563129"/>
              <a:gd name="connsiteY33" fmla="*/ 171039 h 362544"/>
              <a:gd name="connsiteX34" fmla="*/ 490163 w 563129"/>
              <a:gd name="connsiteY34" fmla="*/ 217088 h 362544"/>
              <a:gd name="connsiteX35" fmla="*/ 509898 w 563129"/>
              <a:gd name="connsiteY35" fmla="*/ 315764 h 362544"/>
              <a:gd name="connsiteX36" fmla="*/ 529633 w 563129"/>
              <a:gd name="connsiteY36" fmla="*/ 322342 h 362544"/>
              <a:gd name="connsiteX37" fmla="*/ 562526 w 563129"/>
              <a:gd name="connsiteY37" fmla="*/ 282872 h 362544"/>
              <a:gd name="connsiteX38" fmla="*/ 555947 w 563129"/>
              <a:gd name="connsiteY38" fmla="*/ 144725 h 362544"/>
              <a:gd name="connsiteX39" fmla="*/ 523055 w 563129"/>
              <a:gd name="connsiteY39" fmla="*/ 118411 h 362544"/>
              <a:gd name="connsiteX40" fmla="*/ 450692 w 563129"/>
              <a:gd name="connsiteY40" fmla="*/ 105255 h 362544"/>
              <a:gd name="connsiteX41" fmla="*/ 430957 w 563129"/>
              <a:gd name="connsiteY41" fmla="*/ 98676 h 362544"/>
              <a:gd name="connsiteX42" fmla="*/ 391487 w 563129"/>
              <a:gd name="connsiteY42" fmla="*/ 78941 h 362544"/>
              <a:gd name="connsiteX43" fmla="*/ 345438 w 563129"/>
              <a:gd name="connsiteY43" fmla="*/ 52627 h 362544"/>
              <a:gd name="connsiteX44" fmla="*/ 325703 w 563129"/>
              <a:gd name="connsiteY44" fmla="*/ 46049 h 362544"/>
              <a:gd name="connsiteX45" fmla="*/ 246762 w 563129"/>
              <a:gd name="connsiteY45" fmla="*/ 26314 h 362544"/>
              <a:gd name="connsiteX46" fmla="*/ 227026 w 563129"/>
              <a:gd name="connsiteY46" fmla="*/ 39470 h 362544"/>
              <a:gd name="connsiteX47" fmla="*/ 180977 w 563129"/>
              <a:gd name="connsiteY47" fmla="*/ 59206 h 362544"/>
              <a:gd name="connsiteX48" fmla="*/ 154664 w 563129"/>
              <a:gd name="connsiteY48" fmla="*/ 78941 h 362544"/>
              <a:gd name="connsiteX49" fmla="*/ 154664 w 563129"/>
              <a:gd name="connsiteY49" fmla="*/ 171039 h 362544"/>
              <a:gd name="connsiteX50" fmla="*/ 187556 w 563129"/>
              <a:gd name="connsiteY50" fmla="*/ 210509 h 362544"/>
              <a:gd name="connsiteX51" fmla="*/ 240183 w 563129"/>
              <a:gd name="connsiteY51" fmla="*/ 269715 h 362544"/>
              <a:gd name="connsiteX52" fmla="*/ 325703 w 563129"/>
              <a:gd name="connsiteY52" fmla="*/ 315764 h 362544"/>
              <a:gd name="connsiteX53" fmla="*/ 352016 w 563129"/>
              <a:gd name="connsiteY53" fmla="*/ 361813 h 362544"/>
              <a:gd name="connsiteX54" fmla="*/ 384908 w 563129"/>
              <a:gd name="connsiteY54" fmla="*/ 355234 h 362544"/>
              <a:gd name="connsiteX55" fmla="*/ 430957 w 563129"/>
              <a:gd name="connsiteY55" fmla="*/ 328921 h 362544"/>
              <a:gd name="connsiteX56" fmla="*/ 463849 w 563129"/>
              <a:gd name="connsiteY56" fmla="*/ 315764 h 362544"/>
              <a:gd name="connsiteX57" fmla="*/ 483585 w 563129"/>
              <a:gd name="connsiteY57" fmla="*/ 296029 h 362544"/>
              <a:gd name="connsiteX58" fmla="*/ 503320 w 563129"/>
              <a:gd name="connsiteY58" fmla="*/ 282872 h 362544"/>
              <a:gd name="connsiteX59" fmla="*/ 477006 w 563129"/>
              <a:gd name="connsiteY59" fmla="*/ 197352 h 362544"/>
              <a:gd name="connsiteX60" fmla="*/ 457271 w 563129"/>
              <a:gd name="connsiteY60" fmla="*/ 177617 h 362544"/>
              <a:gd name="connsiteX61" fmla="*/ 437536 w 563129"/>
              <a:gd name="connsiteY61" fmla="*/ 131568 h 362544"/>
              <a:gd name="connsiteX62" fmla="*/ 398065 w 563129"/>
              <a:gd name="connsiteY62" fmla="*/ 111833 h 362544"/>
              <a:gd name="connsiteX63" fmla="*/ 371751 w 563129"/>
              <a:gd name="connsiteY63" fmla="*/ 124990 h 362544"/>
              <a:gd name="connsiteX64" fmla="*/ 325703 w 563129"/>
              <a:gd name="connsiteY64" fmla="*/ 171039 h 362544"/>
              <a:gd name="connsiteX65" fmla="*/ 299389 w 563129"/>
              <a:gd name="connsiteY65" fmla="*/ 210509 h 362544"/>
              <a:gd name="connsiteX66" fmla="*/ 279654 w 563129"/>
              <a:gd name="connsiteY66" fmla="*/ 217088 h 362544"/>
              <a:gd name="connsiteX67" fmla="*/ 259918 w 563129"/>
              <a:gd name="connsiteY67" fmla="*/ 230245 h 362544"/>
              <a:gd name="connsiteX68" fmla="*/ 148085 w 563129"/>
              <a:gd name="connsiteY68" fmla="*/ 236823 h 362544"/>
              <a:gd name="connsiteX69" fmla="*/ 3360 w 563129"/>
              <a:gd name="connsiteY69" fmla="*/ 230245 h 362544"/>
              <a:gd name="connsiteX70" fmla="*/ 36252 w 563129"/>
              <a:gd name="connsiteY70" fmla="*/ 197352 h 362544"/>
              <a:gd name="connsiteX71" fmla="*/ 55987 w 563129"/>
              <a:gd name="connsiteY71" fmla="*/ 171039 h 362544"/>
              <a:gd name="connsiteX72" fmla="*/ 121772 w 563129"/>
              <a:gd name="connsiteY72" fmla="*/ 118411 h 362544"/>
              <a:gd name="connsiteX73" fmla="*/ 167820 w 563129"/>
              <a:gd name="connsiteY73" fmla="*/ 98676 h 362544"/>
              <a:gd name="connsiteX74" fmla="*/ 187556 w 563129"/>
              <a:gd name="connsiteY74" fmla="*/ 92098 h 362544"/>
              <a:gd name="connsiteX75" fmla="*/ 240183 w 563129"/>
              <a:gd name="connsiteY75" fmla="*/ 72363 h 362544"/>
              <a:gd name="connsiteX76" fmla="*/ 332281 w 563129"/>
              <a:gd name="connsiteY76" fmla="*/ 92098 h 362544"/>
              <a:gd name="connsiteX77" fmla="*/ 358595 w 563129"/>
              <a:gd name="connsiteY77" fmla="*/ 131568 h 362544"/>
              <a:gd name="connsiteX78" fmla="*/ 365173 w 563129"/>
              <a:gd name="connsiteY78" fmla="*/ 164460 h 362544"/>
              <a:gd name="connsiteX79" fmla="*/ 371751 w 563129"/>
              <a:gd name="connsiteY79" fmla="*/ 322342 h 362544"/>
              <a:gd name="connsiteX80" fmla="*/ 424379 w 563129"/>
              <a:gd name="connsiteY80" fmla="*/ 348656 h 362544"/>
              <a:gd name="connsiteX81" fmla="*/ 483585 w 563129"/>
              <a:gd name="connsiteY81" fmla="*/ 335499 h 362544"/>
              <a:gd name="connsiteX82" fmla="*/ 496741 w 563129"/>
              <a:gd name="connsiteY82" fmla="*/ 315764 h 362544"/>
              <a:gd name="connsiteX83" fmla="*/ 516477 w 563129"/>
              <a:gd name="connsiteY83" fmla="*/ 256558 h 362544"/>
              <a:gd name="connsiteX84" fmla="*/ 529633 w 563129"/>
              <a:gd name="connsiteY84" fmla="*/ 236823 h 362544"/>
              <a:gd name="connsiteX85" fmla="*/ 542790 w 563129"/>
              <a:gd name="connsiteY85" fmla="*/ 210509 h 362544"/>
              <a:gd name="connsiteX86" fmla="*/ 536212 w 563129"/>
              <a:gd name="connsiteY86" fmla="*/ 138147 h 362544"/>
              <a:gd name="connsiteX87" fmla="*/ 523055 w 563129"/>
              <a:gd name="connsiteY87" fmla="*/ 118411 h 362544"/>
              <a:gd name="connsiteX88" fmla="*/ 516477 w 563129"/>
              <a:gd name="connsiteY88" fmla="*/ 98676 h 362544"/>
              <a:gd name="connsiteX89" fmla="*/ 503320 w 563129"/>
              <a:gd name="connsiteY89" fmla="*/ 78941 h 362544"/>
              <a:gd name="connsiteX90" fmla="*/ 490163 w 563129"/>
              <a:gd name="connsiteY90" fmla="*/ 46049 h 36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63129" h="362544">
                <a:moveTo>
                  <a:pt x="490163" y="46049"/>
                </a:moveTo>
                <a:cubicBezTo>
                  <a:pt x="479199" y="35085"/>
                  <a:pt x="464636" y="19411"/>
                  <a:pt x="437536" y="13157"/>
                </a:cubicBezTo>
                <a:cubicBezTo>
                  <a:pt x="415746" y="8129"/>
                  <a:pt x="371751" y="0"/>
                  <a:pt x="371751" y="0"/>
                </a:cubicBezTo>
                <a:cubicBezTo>
                  <a:pt x="360787" y="4386"/>
                  <a:pt x="343807" y="2435"/>
                  <a:pt x="338859" y="13157"/>
                </a:cubicBezTo>
                <a:cubicBezTo>
                  <a:pt x="296932" y="104000"/>
                  <a:pt x="365199" y="74545"/>
                  <a:pt x="312546" y="92098"/>
                </a:cubicBezTo>
                <a:cubicBezTo>
                  <a:pt x="302878" y="91131"/>
                  <a:pt x="247840" y="90504"/>
                  <a:pt x="227026" y="78941"/>
                </a:cubicBezTo>
                <a:cubicBezTo>
                  <a:pt x="159165" y="41241"/>
                  <a:pt x="212477" y="60933"/>
                  <a:pt x="167820" y="46049"/>
                </a:cubicBezTo>
                <a:cubicBezTo>
                  <a:pt x="159049" y="52627"/>
                  <a:pt x="148526" y="57361"/>
                  <a:pt x="141507" y="65784"/>
                </a:cubicBezTo>
                <a:cubicBezTo>
                  <a:pt x="137068" y="71111"/>
                  <a:pt x="139260" y="80104"/>
                  <a:pt x="134928" y="85519"/>
                </a:cubicBezTo>
                <a:cubicBezTo>
                  <a:pt x="129989" y="91693"/>
                  <a:pt x="121267" y="93615"/>
                  <a:pt x="115193" y="98676"/>
                </a:cubicBezTo>
                <a:cubicBezTo>
                  <a:pt x="108046" y="104632"/>
                  <a:pt x="102605" y="112455"/>
                  <a:pt x="95458" y="118411"/>
                </a:cubicBezTo>
                <a:cubicBezTo>
                  <a:pt x="77266" y="133571"/>
                  <a:pt x="66084" y="135424"/>
                  <a:pt x="42831" y="144725"/>
                </a:cubicBezTo>
                <a:cubicBezTo>
                  <a:pt x="45024" y="179810"/>
                  <a:pt x="43926" y="215257"/>
                  <a:pt x="49409" y="249980"/>
                </a:cubicBezTo>
                <a:cubicBezTo>
                  <a:pt x="50642" y="257789"/>
                  <a:pt x="56616" y="264509"/>
                  <a:pt x="62566" y="269715"/>
                </a:cubicBezTo>
                <a:cubicBezTo>
                  <a:pt x="74466" y="280128"/>
                  <a:pt x="88879" y="287258"/>
                  <a:pt x="102036" y="296029"/>
                </a:cubicBezTo>
                <a:cubicBezTo>
                  <a:pt x="108615" y="300415"/>
                  <a:pt x="116181" y="303595"/>
                  <a:pt x="121772" y="309186"/>
                </a:cubicBezTo>
                <a:lnTo>
                  <a:pt x="141507" y="328921"/>
                </a:lnTo>
                <a:cubicBezTo>
                  <a:pt x="165628" y="326728"/>
                  <a:pt x="195380" y="337987"/>
                  <a:pt x="213869" y="322342"/>
                </a:cubicBezTo>
                <a:cubicBezTo>
                  <a:pt x="230940" y="307897"/>
                  <a:pt x="227026" y="256558"/>
                  <a:pt x="227026" y="256558"/>
                </a:cubicBezTo>
                <a:cubicBezTo>
                  <a:pt x="224833" y="247787"/>
                  <a:pt x="225463" y="237768"/>
                  <a:pt x="220448" y="230245"/>
                </a:cubicBezTo>
                <a:cubicBezTo>
                  <a:pt x="216062" y="223667"/>
                  <a:pt x="202013" y="224887"/>
                  <a:pt x="200713" y="217088"/>
                </a:cubicBezTo>
                <a:cubicBezTo>
                  <a:pt x="197374" y="197056"/>
                  <a:pt x="221859" y="185447"/>
                  <a:pt x="233605" y="177617"/>
                </a:cubicBezTo>
                <a:cubicBezTo>
                  <a:pt x="255533" y="179810"/>
                  <a:pt x="278483" y="177227"/>
                  <a:pt x="299389" y="184196"/>
                </a:cubicBezTo>
                <a:cubicBezTo>
                  <a:pt x="311086" y="188095"/>
                  <a:pt x="318033" y="222973"/>
                  <a:pt x="319124" y="230245"/>
                </a:cubicBezTo>
                <a:cubicBezTo>
                  <a:pt x="324369" y="265212"/>
                  <a:pt x="327895" y="300414"/>
                  <a:pt x="332281" y="335499"/>
                </a:cubicBezTo>
                <a:cubicBezTo>
                  <a:pt x="345438" y="333306"/>
                  <a:pt x="361624" y="337601"/>
                  <a:pt x="371751" y="328921"/>
                </a:cubicBezTo>
                <a:cubicBezTo>
                  <a:pt x="380240" y="321644"/>
                  <a:pt x="375904" y="306944"/>
                  <a:pt x="378330" y="296029"/>
                </a:cubicBezTo>
                <a:cubicBezTo>
                  <a:pt x="383839" y="271239"/>
                  <a:pt x="384158" y="271963"/>
                  <a:pt x="391487" y="249980"/>
                </a:cubicBezTo>
                <a:cubicBezTo>
                  <a:pt x="356399" y="197349"/>
                  <a:pt x="402454" y="260948"/>
                  <a:pt x="358595" y="217088"/>
                </a:cubicBezTo>
                <a:cubicBezTo>
                  <a:pt x="353004" y="211497"/>
                  <a:pt x="349361" y="204217"/>
                  <a:pt x="345438" y="197352"/>
                </a:cubicBezTo>
                <a:cubicBezTo>
                  <a:pt x="338559" y="185313"/>
                  <a:pt x="329809" y="161989"/>
                  <a:pt x="319124" y="151304"/>
                </a:cubicBezTo>
                <a:cubicBezTo>
                  <a:pt x="313533" y="145713"/>
                  <a:pt x="305967" y="142533"/>
                  <a:pt x="299389" y="138147"/>
                </a:cubicBezTo>
                <a:cubicBezTo>
                  <a:pt x="353959" y="124504"/>
                  <a:pt x="350593" y="122044"/>
                  <a:pt x="437536" y="144725"/>
                </a:cubicBezTo>
                <a:cubicBezTo>
                  <a:pt x="452836" y="148716"/>
                  <a:pt x="477006" y="171039"/>
                  <a:pt x="477006" y="171039"/>
                </a:cubicBezTo>
                <a:cubicBezTo>
                  <a:pt x="481518" y="184573"/>
                  <a:pt x="488327" y="203315"/>
                  <a:pt x="490163" y="217088"/>
                </a:cubicBezTo>
                <a:cubicBezTo>
                  <a:pt x="492535" y="234876"/>
                  <a:pt x="487972" y="293838"/>
                  <a:pt x="509898" y="315764"/>
                </a:cubicBezTo>
                <a:cubicBezTo>
                  <a:pt x="514801" y="320667"/>
                  <a:pt x="523055" y="320149"/>
                  <a:pt x="529633" y="322342"/>
                </a:cubicBezTo>
                <a:cubicBezTo>
                  <a:pt x="533874" y="318102"/>
                  <a:pt x="562128" y="292429"/>
                  <a:pt x="562526" y="282872"/>
                </a:cubicBezTo>
                <a:cubicBezTo>
                  <a:pt x="564445" y="236811"/>
                  <a:pt x="561665" y="190470"/>
                  <a:pt x="555947" y="144725"/>
                </a:cubicBezTo>
                <a:cubicBezTo>
                  <a:pt x="553644" y="126302"/>
                  <a:pt x="537397" y="121279"/>
                  <a:pt x="523055" y="118411"/>
                </a:cubicBezTo>
                <a:cubicBezTo>
                  <a:pt x="460952" y="105990"/>
                  <a:pt x="496191" y="118255"/>
                  <a:pt x="450692" y="105255"/>
                </a:cubicBezTo>
                <a:cubicBezTo>
                  <a:pt x="444025" y="103350"/>
                  <a:pt x="437159" y="101777"/>
                  <a:pt x="430957" y="98676"/>
                </a:cubicBezTo>
                <a:cubicBezTo>
                  <a:pt x="379956" y="73174"/>
                  <a:pt x="441084" y="95473"/>
                  <a:pt x="391487" y="78941"/>
                </a:cubicBezTo>
                <a:cubicBezTo>
                  <a:pt x="371669" y="65729"/>
                  <a:pt x="368804" y="62641"/>
                  <a:pt x="345438" y="52627"/>
                </a:cubicBezTo>
                <a:cubicBezTo>
                  <a:pt x="339065" y="49895"/>
                  <a:pt x="332281" y="48242"/>
                  <a:pt x="325703" y="46049"/>
                </a:cubicBezTo>
                <a:cubicBezTo>
                  <a:pt x="275134" y="12336"/>
                  <a:pt x="301830" y="17135"/>
                  <a:pt x="246762" y="26314"/>
                </a:cubicBezTo>
                <a:cubicBezTo>
                  <a:pt x="240183" y="30699"/>
                  <a:pt x="234098" y="35934"/>
                  <a:pt x="227026" y="39470"/>
                </a:cubicBezTo>
                <a:cubicBezTo>
                  <a:pt x="182275" y="61845"/>
                  <a:pt x="235714" y="24995"/>
                  <a:pt x="180977" y="59206"/>
                </a:cubicBezTo>
                <a:cubicBezTo>
                  <a:pt x="171680" y="65017"/>
                  <a:pt x="163435" y="72363"/>
                  <a:pt x="154664" y="78941"/>
                </a:cubicBezTo>
                <a:cubicBezTo>
                  <a:pt x="142129" y="116541"/>
                  <a:pt x="141504" y="109627"/>
                  <a:pt x="154664" y="171039"/>
                </a:cubicBezTo>
                <a:cubicBezTo>
                  <a:pt x="157491" y="184234"/>
                  <a:pt x="180456" y="201989"/>
                  <a:pt x="187556" y="210509"/>
                </a:cubicBezTo>
                <a:cubicBezTo>
                  <a:pt x="207420" y="234346"/>
                  <a:pt x="203626" y="251436"/>
                  <a:pt x="240183" y="269715"/>
                </a:cubicBezTo>
                <a:cubicBezTo>
                  <a:pt x="313039" y="306143"/>
                  <a:pt x="285568" y="289008"/>
                  <a:pt x="325703" y="315764"/>
                </a:cubicBezTo>
                <a:cubicBezTo>
                  <a:pt x="326058" y="316473"/>
                  <a:pt x="346590" y="360263"/>
                  <a:pt x="352016" y="361813"/>
                </a:cubicBezTo>
                <a:cubicBezTo>
                  <a:pt x="362767" y="364885"/>
                  <a:pt x="373944" y="357427"/>
                  <a:pt x="384908" y="355234"/>
                </a:cubicBezTo>
                <a:cubicBezTo>
                  <a:pt x="400258" y="346463"/>
                  <a:pt x="415144" y="336827"/>
                  <a:pt x="430957" y="328921"/>
                </a:cubicBezTo>
                <a:cubicBezTo>
                  <a:pt x="441519" y="323640"/>
                  <a:pt x="453835" y="322022"/>
                  <a:pt x="463849" y="315764"/>
                </a:cubicBezTo>
                <a:cubicBezTo>
                  <a:pt x="471738" y="310833"/>
                  <a:pt x="476438" y="301985"/>
                  <a:pt x="483585" y="296029"/>
                </a:cubicBezTo>
                <a:cubicBezTo>
                  <a:pt x="489659" y="290968"/>
                  <a:pt x="496742" y="287258"/>
                  <a:pt x="503320" y="282872"/>
                </a:cubicBezTo>
                <a:cubicBezTo>
                  <a:pt x="496893" y="253950"/>
                  <a:pt x="494908" y="222415"/>
                  <a:pt x="477006" y="197352"/>
                </a:cubicBezTo>
                <a:cubicBezTo>
                  <a:pt x="471599" y="189782"/>
                  <a:pt x="463849" y="184195"/>
                  <a:pt x="457271" y="177617"/>
                </a:cubicBezTo>
                <a:cubicBezTo>
                  <a:pt x="452701" y="163910"/>
                  <a:pt x="446565" y="142403"/>
                  <a:pt x="437536" y="131568"/>
                </a:cubicBezTo>
                <a:cubicBezTo>
                  <a:pt x="427727" y="119796"/>
                  <a:pt x="411535" y="116323"/>
                  <a:pt x="398065" y="111833"/>
                </a:cubicBezTo>
                <a:cubicBezTo>
                  <a:pt x="389294" y="116219"/>
                  <a:pt x="379131" y="118532"/>
                  <a:pt x="371751" y="124990"/>
                </a:cubicBezTo>
                <a:cubicBezTo>
                  <a:pt x="284240" y="201563"/>
                  <a:pt x="388800" y="128973"/>
                  <a:pt x="325703" y="171039"/>
                </a:cubicBezTo>
                <a:cubicBezTo>
                  <a:pt x="316932" y="184196"/>
                  <a:pt x="314390" y="205508"/>
                  <a:pt x="299389" y="210509"/>
                </a:cubicBezTo>
                <a:cubicBezTo>
                  <a:pt x="292811" y="212702"/>
                  <a:pt x="285856" y="213987"/>
                  <a:pt x="279654" y="217088"/>
                </a:cubicBezTo>
                <a:cubicBezTo>
                  <a:pt x="272582" y="220624"/>
                  <a:pt x="267737" y="229072"/>
                  <a:pt x="259918" y="230245"/>
                </a:cubicBezTo>
                <a:cubicBezTo>
                  <a:pt x="222989" y="235784"/>
                  <a:pt x="185363" y="234630"/>
                  <a:pt x="148085" y="236823"/>
                </a:cubicBezTo>
                <a:cubicBezTo>
                  <a:pt x="99843" y="234630"/>
                  <a:pt x="48898" y="246318"/>
                  <a:pt x="3360" y="230245"/>
                </a:cubicBezTo>
                <a:cubicBezTo>
                  <a:pt x="-11262" y="225084"/>
                  <a:pt x="25951" y="208941"/>
                  <a:pt x="36252" y="197352"/>
                </a:cubicBezTo>
                <a:cubicBezTo>
                  <a:pt x="43536" y="189158"/>
                  <a:pt x="47931" y="178476"/>
                  <a:pt x="55987" y="171039"/>
                </a:cubicBezTo>
                <a:cubicBezTo>
                  <a:pt x="76622" y="151992"/>
                  <a:pt x="95131" y="127291"/>
                  <a:pt x="121772" y="118411"/>
                </a:cubicBezTo>
                <a:cubicBezTo>
                  <a:pt x="168058" y="102983"/>
                  <a:pt x="110913" y="123064"/>
                  <a:pt x="167820" y="98676"/>
                </a:cubicBezTo>
                <a:cubicBezTo>
                  <a:pt x="174194" y="95944"/>
                  <a:pt x="181063" y="94533"/>
                  <a:pt x="187556" y="92098"/>
                </a:cubicBezTo>
                <a:cubicBezTo>
                  <a:pt x="250495" y="68497"/>
                  <a:pt x="195382" y="87296"/>
                  <a:pt x="240183" y="72363"/>
                </a:cubicBezTo>
                <a:cubicBezTo>
                  <a:pt x="257302" y="74808"/>
                  <a:pt x="317379" y="81260"/>
                  <a:pt x="332281" y="92098"/>
                </a:cubicBezTo>
                <a:cubicBezTo>
                  <a:pt x="345069" y="101398"/>
                  <a:pt x="358595" y="131568"/>
                  <a:pt x="358595" y="131568"/>
                </a:cubicBezTo>
                <a:cubicBezTo>
                  <a:pt x="360788" y="142532"/>
                  <a:pt x="364404" y="153305"/>
                  <a:pt x="365173" y="164460"/>
                </a:cubicBezTo>
                <a:cubicBezTo>
                  <a:pt x="368797" y="217008"/>
                  <a:pt x="360325" y="270923"/>
                  <a:pt x="371751" y="322342"/>
                </a:cubicBezTo>
                <a:cubicBezTo>
                  <a:pt x="374237" y="333529"/>
                  <a:pt x="412228" y="344606"/>
                  <a:pt x="424379" y="348656"/>
                </a:cubicBezTo>
                <a:cubicBezTo>
                  <a:pt x="444114" y="344270"/>
                  <a:pt x="465180" y="343865"/>
                  <a:pt x="483585" y="335499"/>
                </a:cubicBezTo>
                <a:cubicBezTo>
                  <a:pt x="490782" y="332227"/>
                  <a:pt x="493205" y="322835"/>
                  <a:pt x="496741" y="315764"/>
                </a:cubicBezTo>
                <a:cubicBezTo>
                  <a:pt x="550143" y="208958"/>
                  <a:pt x="478791" y="344493"/>
                  <a:pt x="516477" y="256558"/>
                </a:cubicBezTo>
                <a:cubicBezTo>
                  <a:pt x="519591" y="249291"/>
                  <a:pt x="525711" y="243687"/>
                  <a:pt x="529633" y="236823"/>
                </a:cubicBezTo>
                <a:cubicBezTo>
                  <a:pt x="534498" y="228308"/>
                  <a:pt x="538404" y="219280"/>
                  <a:pt x="542790" y="210509"/>
                </a:cubicBezTo>
                <a:cubicBezTo>
                  <a:pt x="540597" y="186388"/>
                  <a:pt x="541287" y="161830"/>
                  <a:pt x="536212" y="138147"/>
                </a:cubicBezTo>
                <a:cubicBezTo>
                  <a:pt x="534555" y="130416"/>
                  <a:pt x="526591" y="125483"/>
                  <a:pt x="523055" y="118411"/>
                </a:cubicBezTo>
                <a:cubicBezTo>
                  <a:pt x="519954" y="112209"/>
                  <a:pt x="519578" y="104878"/>
                  <a:pt x="516477" y="98676"/>
                </a:cubicBezTo>
                <a:cubicBezTo>
                  <a:pt x="512941" y="91604"/>
                  <a:pt x="506531" y="86166"/>
                  <a:pt x="503320" y="78941"/>
                </a:cubicBezTo>
                <a:cubicBezTo>
                  <a:pt x="483928" y="35309"/>
                  <a:pt x="501127" y="57013"/>
                  <a:pt x="490163" y="46049"/>
                </a:cubicBezTo>
                <a:close/>
              </a:path>
            </a:pathLst>
          </a:custGeom>
          <a:noFill/>
          <a:ln w="19050" cap="flat" cmpd="sng" algn="ctr">
            <a:solidFill>
              <a:srgbClr val="FFC000">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4" name="Oval 43"/>
          <p:cNvSpPr/>
          <p:nvPr/>
        </p:nvSpPr>
        <p:spPr>
          <a:xfrm rot="2401463">
            <a:off x="12627688" y="982644"/>
            <a:ext cx="269715" cy="149087"/>
          </a:xfrm>
          <a:prstGeom prst="ellipse">
            <a:avLst/>
          </a:prstGeom>
          <a:gradFill rotWithShape="1">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5" name="Freeform 44"/>
          <p:cNvSpPr/>
          <p:nvPr/>
        </p:nvSpPr>
        <p:spPr>
          <a:xfrm>
            <a:off x="12683582" y="992268"/>
            <a:ext cx="154516" cy="132348"/>
          </a:xfrm>
          <a:custGeom>
            <a:avLst/>
            <a:gdLst>
              <a:gd name="connsiteX0" fmla="*/ 78316 w 154516"/>
              <a:gd name="connsiteY0" fmla="*/ 24064 h 132348"/>
              <a:gd name="connsiteX1" fmla="*/ 54252 w 154516"/>
              <a:gd name="connsiteY1" fmla="*/ 16043 h 132348"/>
              <a:gd name="connsiteX2" fmla="*/ 34200 w 154516"/>
              <a:gd name="connsiteY2" fmla="*/ 0 h 132348"/>
              <a:gd name="connsiteX3" fmla="*/ 6126 w 154516"/>
              <a:gd name="connsiteY3" fmla="*/ 4011 h 132348"/>
              <a:gd name="connsiteX4" fmla="*/ 22168 w 154516"/>
              <a:gd name="connsiteY4" fmla="*/ 32085 h 132348"/>
              <a:gd name="connsiteX5" fmla="*/ 26179 w 154516"/>
              <a:gd name="connsiteY5" fmla="*/ 44116 h 132348"/>
              <a:gd name="connsiteX6" fmla="*/ 34200 w 154516"/>
              <a:gd name="connsiteY6" fmla="*/ 56148 h 132348"/>
              <a:gd name="connsiteX7" fmla="*/ 30189 w 154516"/>
              <a:gd name="connsiteY7" fmla="*/ 72190 h 132348"/>
              <a:gd name="connsiteX8" fmla="*/ 54252 w 154516"/>
              <a:gd name="connsiteY8" fmla="*/ 72190 h 132348"/>
              <a:gd name="connsiteX9" fmla="*/ 70295 w 154516"/>
              <a:gd name="connsiteY9" fmla="*/ 76200 h 132348"/>
              <a:gd name="connsiteX10" fmla="*/ 98368 w 154516"/>
              <a:gd name="connsiteY10" fmla="*/ 120316 h 132348"/>
              <a:gd name="connsiteX11" fmla="*/ 110400 w 154516"/>
              <a:gd name="connsiteY11" fmla="*/ 116306 h 132348"/>
              <a:gd name="connsiteX12" fmla="*/ 138474 w 154516"/>
              <a:gd name="connsiteY12" fmla="*/ 120316 h 132348"/>
              <a:gd name="connsiteX13" fmla="*/ 142484 w 154516"/>
              <a:gd name="connsiteY13" fmla="*/ 132348 h 132348"/>
              <a:gd name="connsiteX14" fmla="*/ 154516 w 154516"/>
              <a:gd name="connsiteY14" fmla="*/ 108285 h 132348"/>
              <a:gd name="connsiteX15" fmla="*/ 150505 w 154516"/>
              <a:gd name="connsiteY15" fmla="*/ 84222 h 132348"/>
              <a:gd name="connsiteX16" fmla="*/ 126442 w 154516"/>
              <a:gd name="connsiteY16" fmla="*/ 76200 h 132348"/>
              <a:gd name="connsiteX17" fmla="*/ 114410 w 154516"/>
              <a:gd name="connsiteY17" fmla="*/ 72190 h 132348"/>
              <a:gd name="connsiteX18" fmla="*/ 110400 w 154516"/>
              <a:gd name="connsiteY18" fmla="*/ 60158 h 132348"/>
              <a:gd name="connsiteX19" fmla="*/ 118421 w 154516"/>
              <a:gd name="connsiteY19" fmla="*/ 36095 h 132348"/>
              <a:gd name="connsiteX20" fmla="*/ 94358 w 154516"/>
              <a:gd name="connsiteY20" fmla="*/ 32085 h 132348"/>
              <a:gd name="connsiteX21" fmla="*/ 78316 w 154516"/>
              <a:gd name="connsiteY21" fmla="*/ 24064 h 13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516" h="132348">
                <a:moveTo>
                  <a:pt x="78316" y="24064"/>
                </a:moveTo>
                <a:cubicBezTo>
                  <a:pt x="71632" y="21390"/>
                  <a:pt x="61978" y="19477"/>
                  <a:pt x="54252" y="16043"/>
                </a:cubicBezTo>
                <a:cubicBezTo>
                  <a:pt x="45145" y="11996"/>
                  <a:pt x="40867" y="6667"/>
                  <a:pt x="34200" y="0"/>
                </a:cubicBezTo>
                <a:lnTo>
                  <a:pt x="6126" y="4011"/>
                </a:lnTo>
                <a:cubicBezTo>
                  <a:pt x="-11649" y="24749"/>
                  <a:pt x="14110" y="29398"/>
                  <a:pt x="22168" y="32085"/>
                </a:cubicBezTo>
                <a:cubicBezTo>
                  <a:pt x="23505" y="36095"/>
                  <a:pt x="24288" y="40335"/>
                  <a:pt x="26179" y="44116"/>
                </a:cubicBezTo>
                <a:cubicBezTo>
                  <a:pt x="28335" y="48427"/>
                  <a:pt x="33518" y="51376"/>
                  <a:pt x="34200" y="56148"/>
                </a:cubicBezTo>
                <a:cubicBezTo>
                  <a:pt x="34979" y="61605"/>
                  <a:pt x="31526" y="66843"/>
                  <a:pt x="30189" y="72190"/>
                </a:cubicBezTo>
                <a:cubicBezTo>
                  <a:pt x="62276" y="82884"/>
                  <a:pt x="22167" y="72190"/>
                  <a:pt x="54252" y="72190"/>
                </a:cubicBezTo>
                <a:cubicBezTo>
                  <a:pt x="59764" y="72190"/>
                  <a:pt x="64947" y="74863"/>
                  <a:pt x="70295" y="76200"/>
                </a:cubicBezTo>
                <a:cubicBezTo>
                  <a:pt x="74621" y="128119"/>
                  <a:pt x="58608" y="129152"/>
                  <a:pt x="98368" y="120316"/>
                </a:cubicBezTo>
                <a:cubicBezTo>
                  <a:pt x="102495" y="119399"/>
                  <a:pt x="106389" y="117643"/>
                  <a:pt x="110400" y="116306"/>
                </a:cubicBezTo>
                <a:cubicBezTo>
                  <a:pt x="119758" y="117643"/>
                  <a:pt x="130019" y="116088"/>
                  <a:pt x="138474" y="120316"/>
                </a:cubicBezTo>
                <a:cubicBezTo>
                  <a:pt x="142255" y="122207"/>
                  <a:pt x="138256" y="132348"/>
                  <a:pt x="142484" y="132348"/>
                </a:cubicBezTo>
                <a:cubicBezTo>
                  <a:pt x="147666" y="132348"/>
                  <a:pt x="153527" y="111252"/>
                  <a:pt x="154516" y="108285"/>
                </a:cubicBezTo>
                <a:cubicBezTo>
                  <a:pt x="153179" y="100264"/>
                  <a:pt x="155860" y="90342"/>
                  <a:pt x="150505" y="84222"/>
                </a:cubicBezTo>
                <a:cubicBezTo>
                  <a:pt x="144937" y="77859"/>
                  <a:pt x="134463" y="78874"/>
                  <a:pt x="126442" y="76200"/>
                </a:cubicBezTo>
                <a:lnTo>
                  <a:pt x="114410" y="72190"/>
                </a:lnTo>
                <a:cubicBezTo>
                  <a:pt x="113073" y="68179"/>
                  <a:pt x="109933" y="64360"/>
                  <a:pt x="110400" y="60158"/>
                </a:cubicBezTo>
                <a:cubicBezTo>
                  <a:pt x="111334" y="51755"/>
                  <a:pt x="118421" y="36095"/>
                  <a:pt x="118421" y="36095"/>
                </a:cubicBezTo>
                <a:cubicBezTo>
                  <a:pt x="110400" y="34758"/>
                  <a:pt x="102296" y="33849"/>
                  <a:pt x="94358" y="32085"/>
                </a:cubicBezTo>
                <a:cubicBezTo>
                  <a:pt x="90231" y="31168"/>
                  <a:pt x="85000" y="26738"/>
                  <a:pt x="78316" y="24064"/>
                </a:cubicBezTo>
                <a:close/>
              </a:path>
            </a:pathLst>
          </a:custGeom>
          <a:noFill/>
          <a:ln w="12700" cap="flat" cmpd="sng" algn="ctr">
            <a:solidFill>
              <a:srgbClr val="FFC000">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6" name="Oval 45"/>
          <p:cNvSpPr/>
          <p:nvPr/>
        </p:nvSpPr>
        <p:spPr>
          <a:xfrm rot="10800000">
            <a:off x="12590635" y="639173"/>
            <a:ext cx="269715" cy="149087"/>
          </a:xfrm>
          <a:prstGeom prst="ellipse">
            <a:avLst/>
          </a:prstGeom>
          <a:gradFill rotWithShape="1">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7" name="Freeform 46"/>
          <p:cNvSpPr/>
          <p:nvPr/>
        </p:nvSpPr>
        <p:spPr>
          <a:xfrm rot="8398537">
            <a:off x="12646529" y="648797"/>
            <a:ext cx="154516" cy="132348"/>
          </a:xfrm>
          <a:custGeom>
            <a:avLst/>
            <a:gdLst>
              <a:gd name="connsiteX0" fmla="*/ 78316 w 154516"/>
              <a:gd name="connsiteY0" fmla="*/ 24064 h 132348"/>
              <a:gd name="connsiteX1" fmla="*/ 54252 w 154516"/>
              <a:gd name="connsiteY1" fmla="*/ 16043 h 132348"/>
              <a:gd name="connsiteX2" fmla="*/ 34200 w 154516"/>
              <a:gd name="connsiteY2" fmla="*/ 0 h 132348"/>
              <a:gd name="connsiteX3" fmla="*/ 6126 w 154516"/>
              <a:gd name="connsiteY3" fmla="*/ 4011 h 132348"/>
              <a:gd name="connsiteX4" fmla="*/ 22168 w 154516"/>
              <a:gd name="connsiteY4" fmla="*/ 32085 h 132348"/>
              <a:gd name="connsiteX5" fmla="*/ 26179 w 154516"/>
              <a:gd name="connsiteY5" fmla="*/ 44116 h 132348"/>
              <a:gd name="connsiteX6" fmla="*/ 34200 w 154516"/>
              <a:gd name="connsiteY6" fmla="*/ 56148 h 132348"/>
              <a:gd name="connsiteX7" fmla="*/ 30189 w 154516"/>
              <a:gd name="connsiteY7" fmla="*/ 72190 h 132348"/>
              <a:gd name="connsiteX8" fmla="*/ 54252 w 154516"/>
              <a:gd name="connsiteY8" fmla="*/ 72190 h 132348"/>
              <a:gd name="connsiteX9" fmla="*/ 70295 w 154516"/>
              <a:gd name="connsiteY9" fmla="*/ 76200 h 132348"/>
              <a:gd name="connsiteX10" fmla="*/ 98368 w 154516"/>
              <a:gd name="connsiteY10" fmla="*/ 120316 h 132348"/>
              <a:gd name="connsiteX11" fmla="*/ 110400 w 154516"/>
              <a:gd name="connsiteY11" fmla="*/ 116306 h 132348"/>
              <a:gd name="connsiteX12" fmla="*/ 138474 w 154516"/>
              <a:gd name="connsiteY12" fmla="*/ 120316 h 132348"/>
              <a:gd name="connsiteX13" fmla="*/ 142484 w 154516"/>
              <a:gd name="connsiteY13" fmla="*/ 132348 h 132348"/>
              <a:gd name="connsiteX14" fmla="*/ 154516 w 154516"/>
              <a:gd name="connsiteY14" fmla="*/ 108285 h 132348"/>
              <a:gd name="connsiteX15" fmla="*/ 150505 w 154516"/>
              <a:gd name="connsiteY15" fmla="*/ 84222 h 132348"/>
              <a:gd name="connsiteX16" fmla="*/ 126442 w 154516"/>
              <a:gd name="connsiteY16" fmla="*/ 76200 h 132348"/>
              <a:gd name="connsiteX17" fmla="*/ 114410 w 154516"/>
              <a:gd name="connsiteY17" fmla="*/ 72190 h 132348"/>
              <a:gd name="connsiteX18" fmla="*/ 110400 w 154516"/>
              <a:gd name="connsiteY18" fmla="*/ 60158 h 132348"/>
              <a:gd name="connsiteX19" fmla="*/ 118421 w 154516"/>
              <a:gd name="connsiteY19" fmla="*/ 36095 h 132348"/>
              <a:gd name="connsiteX20" fmla="*/ 94358 w 154516"/>
              <a:gd name="connsiteY20" fmla="*/ 32085 h 132348"/>
              <a:gd name="connsiteX21" fmla="*/ 78316 w 154516"/>
              <a:gd name="connsiteY21" fmla="*/ 24064 h 13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516" h="132348">
                <a:moveTo>
                  <a:pt x="78316" y="24064"/>
                </a:moveTo>
                <a:cubicBezTo>
                  <a:pt x="71632" y="21390"/>
                  <a:pt x="61978" y="19477"/>
                  <a:pt x="54252" y="16043"/>
                </a:cubicBezTo>
                <a:cubicBezTo>
                  <a:pt x="45145" y="11996"/>
                  <a:pt x="40867" y="6667"/>
                  <a:pt x="34200" y="0"/>
                </a:cubicBezTo>
                <a:lnTo>
                  <a:pt x="6126" y="4011"/>
                </a:lnTo>
                <a:cubicBezTo>
                  <a:pt x="-11649" y="24749"/>
                  <a:pt x="14110" y="29398"/>
                  <a:pt x="22168" y="32085"/>
                </a:cubicBezTo>
                <a:cubicBezTo>
                  <a:pt x="23505" y="36095"/>
                  <a:pt x="24288" y="40335"/>
                  <a:pt x="26179" y="44116"/>
                </a:cubicBezTo>
                <a:cubicBezTo>
                  <a:pt x="28335" y="48427"/>
                  <a:pt x="33518" y="51376"/>
                  <a:pt x="34200" y="56148"/>
                </a:cubicBezTo>
                <a:cubicBezTo>
                  <a:pt x="34979" y="61605"/>
                  <a:pt x="31526" y="66843"/>
                  <a:pt x="30189" y="72190"/>
                </a:cubicBezTo>
                <a:cubicBezTo>
                  <a:pt x="62276" y="82884"/>
                  <a:pt x="22167" y="72190"/>
                  <a:pt x="54252" y="72190"/>
                </a:cubicBezTo>
                <a:cubicBezTo>
                  <a:pt x="59764" y="72190"/>
                  <a:pt x="64947" y="74863"/>
                  <a:pt x="70295" y="76200"/>
                </a:cubicBezTo>
                <a:cubicBezTo>
                  <a:pt x="74621" y="128119"/>
                  <a:pt x="58608" y="129152"/>
                  <a:pt x="98368" y="120316"/>
                </a:cubicBezTo>
                <a:cubicBezTo>
                  <a:pt x="102495" y="119399"/>
                  <a:pt x="106389" y="117643"/>
                  <a:pt x="110400" y="116306"/>
                </a:cubicBezTo>
                <a:cubicBezTo>
                  <a:pt x="119758" y="117643"/>
                  <a:pt x="130019" y="116088"/>
                  <a:pt x="138474" y="120316"/>
                </a:cubicBezTo>
                <a:cubicBezTo>
                  <a:pt x="142255" y="122207"/>
                  <a:pt x="138256" y="132348"/>
                  <a:pt x="142484" y="132348"/>
                </a:cubicBezTo>
                <a:cubicBezTo>
                  <a:pt x="147666" y="132348"/>
                  <a:pt x="153527" y="111252"/>
                  <a:pt x="154516" y="108285"/>
                </a:cubicBezTo>
                <a:cubicBezTo>
                  <a:pt x="153179" y="100264"/>
                  <a:pt x="155860" y="90342"/>
                  <a:pt x="150505" y="84222"/>
                </a:cubicBezTo>
                <a:cubicBezTo>
                  <a:pt x="144937" y="77859"/>
                  <a:pt x="134463" y="78874"/>
                  <a:pt x="126442" y="76200"/>
                </a:cubicBezTo>
                <a:lnTo>
                  <a:pt x="114410" y="72190"/>
                </a:lnTo>
                <a:cubicBezTo>
                  <a:pt x="113073" y="68179"/>
                  <a:pt x="109933" y="64360"/>
                  <a:pt x="110400" y="60158"/>
                </a:cubicBezTo>
                <a:cubicBezTo>
                  <a:pt x="111334" y="51755"/>
                  <a:pt x="118421" y="36095"/>
                  <a:pt x="118421" y="36095"/>
                </a:cubicBezTo>
                <a:cubicBezTo>
                  <a:pt x="110400" y="34758"/>
                  <a:pt x="102296" y="33849"/>
                  <a:pt x="94358" y="32085"/>
                </a:cubicBezTo>
                <a:cubicBezTo>
                  <a:pt x="90231" y="31168"/>
                  <a:pt x="85000" y="26738"/>
                  <a:pt x="78316" y="24064"/>
                </a:cubicBezTo>
                <a:close/>
              </a:path>
            </a:pathLst>
          </a:custGeom>
          <a:noFill/>
          <a:ln w="12700" cap="flat" cmpd="sng" algn="ctr">
            <a:solidFill>
              <a:srgbClr val="FFC000">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8" name="Oval 47"/>
          <p:cNvSpPr/>
          <p:nvPr/>
        </p:nvSpPr>
        <p:spPr>
          <a:xfrm rot="2401463">
            <a:off x="13551130" y="552385"/>
            <a:ext cx="269715" cy="149087"/>
          </a:xfrm>
          <a:prstGeom prst="ellipse">
            <a:avLst/>
          </a:prstGeom>
          <a:gradFill rotWithShape="1">
            <a:gsLst>
              <a:gs pos="0">
                <a:srgbClr val="A5A5A5">
                  <a:satMod val="103000"/>
                  <a:lumMod val="102000"/>
                  <a:tint val="94000"/>
                </a:srgbClr>
              </a:gs>
              <a:gs pos="50000">
                <a:srgbClr val="A5A5A5">
                  <a:satMod val="110000"/>
                  <a:lumMod val="100000"/>
                  <a:shade val="100000"/>
                </a:srgbClr>
              </a:gs>
              <a:gs pos="100000">
                <a:srgbClr val="A5A5A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49" name="Freeform 48"/>
          <p:cNvSpPr/>
          <p:nvPr/>
        </p:nvSpPr>
        <p:spPr>
          <a:xfrm>
            <a:off x="13607024" y="562009"/>
            <a:ext cx="154516" cy="132348"/>
          </a:xfrm>
          <a:custGeom>
            <a:avLst/>
            <a:gdLst>
              <a:gd name="connsiteX0" fmla="*/ 78316 w 154516"/>
              <a:gd name="connsiteY0" fmla="*/ 24064 h 132348"/>
              <a:gd name="connsiteX1" fmla="*/ 54252 w 154516"/>
              <a:gd name="connsiteY1" fmla="*/ 16043 h 132348"/>
              <a:gd name="connsiteX2" fmla="*/ 34200 w 154516"/>
              <a:gd name="connsiteY2" fmla="*/ 0 h 132348"/>
              <a:gd name="connsiteX3" fmla="*/ 6126 w 154516"/>
              <a:gd name="connsiteY3" fmla="*/ 4011 h 132348"/>
              <a:gd name="connsiteX4" fmla="*/ 22168 w 154516"/>
              <a:gd name="connsiteY4" fmla="*/ 32085 h 132348"/>
              <a:gd name="connsiteX5" fmla="*/ 26179 w 154516"/>
              <a:gd name="connsiteY5" fmla="*/ 44116 h 132348"/>
              <a:gd name="connsiteX6" fmla="*/ 34200 w 154516"/>
              <a:gd name="connsiteY6" fmla="*/ 56148 h 132348"/>
              <a:gd name="connsiteX7" fmla="*/ 30189 w 154516"/>
              <a:gd name="connsiteY7" fmla="*/ 72190 h 132348"/>
              <a:gd name="connsiteX8" fmla="*/ 54252 w 154516"/>
              <a:gd name="connsiteY8" fmla="*/ 72190 h 132348"/>
              <a:gd name="connsiteX9" fmla="*/ 70295 w 154516"/>
              <a:gd name="connsiteY9" fmla="*/ 76200 h 132348"/>
              <a:gd name="connsiteX10" fmla="*/ 98368 w 154516"/>
              <a:gd name="connsiteY10" fmla="*/ 120316 h 132348"/>
              <a:gd name="connsiteX11" fmla="*/ 110400 w 154516"/>
              <a:gd name="connsiteY11" fmla="*/ 116306 h 132348"/>
              <a:gd name="connsiteX12" fmla="*/ 138474 w 154516"/>
              <a:gd name="connsiteY12" fmla="*/ 120316 h 132348"/>
              <a:gd name="connsiteX13" fmla="*/ 142484 w 154516"/>
              <a:gd name="connsiteY13" fmla="*/ 132348 h 132348"/>
              <a:gd name="connsiteX14" fmla="*/ 154516 w 154516"/>
              <a:gd name="connsiteY14" fmla="*/ 108285 h 132348"/>
              <a:gd name="connsiteX15" fmla="*/ 150505 w 154516"/>
              <a:gd name="connsiteY15" fmla="*/ 84222 h 132348"/>
              <a:gd name="connsiteX16" fmla="*/ 126442 w 154516"/>
              <a:gd name="connsiteY16" fmla="*/ 76200 h 132348"/>
              <a:gd name="connsiteX17" fmla="*/ 114410 w 154516"/>
              <a:gd name="connsiteY17" fmla="*/ 72190 h 132348"/>
              <a:gd name="connsiteX18" fmla="*/ 110400 w 154516"/>
              <a:gd name="connsiteY18" fmla="*/ 60158 h 132348"/>
              <a:gd name="connsiteX19" fmla="*/ 118421 w 154516"/>
              <a:gd name="connsiteY19" fmla="*/ 36095 h 132348"/>
              <a:gd name="connsiteX20" fmla="*/ 94358 w 154516"/>
              <a:gd name="connsiteY20" fmla="*/ 32085 h 132348"/>
              <a:gd name="connsiteX21" fmla="*/ 78316 w 154516"/>
              <a:gd name="connsiteY21" fmla="*/ 24064 h 13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516" h="132348">
                <a:moveTo>
                  <a:pt x="78316" y="24064"/>
                </a:moveTo>
                <a:cubicBezTo>
                  <a:pt x="71632" y="21390"/>
                  <a:pt x="61978" y="19477"/>
                  <a:pt x="54252" y="16043"/>
                </a:cubicBezTo>
                <a:cubicBezTo>
                  <a:pt x="45145" y="11996"/>
                  <a:pt x="40867" y="6667"/>
                  <a:pt x="34200" y="0"/>
                </a:cubicBezTo>
                <a:lnTo>
                  <a:pt x="6126" y="4011"/>
                </a:lnTo>
                <a:cubicBezTo>
                  <a:pt x="-11649" y="24749"/>
                  <a:pt x="14110" y="29398"/>
                  <a:pt x="22168" y="32085"/>
                </a:cubicBezTo>
                <a:cubicBezTo>
                  <a:pt x="23505" y="36095"/>
                  <a:pt x="24288" y="40335"/>
                  <a:pt x="26179" y="44116"/>
                </a:cubicBezTo>
                <a:cubicBezTo>
                  <a:pt x="28335" y="48427"/>
                  <a:pt x="33518" y="51376"/>
                  <a:pt x="34200" y="56148"/>
                </a:cubicBezTo>
                <a:cubicBezTo>
                  <a:pt x="34979" y="61605"/>
                  <a:pt x="31526" y="66843"/>
                  <a:pt x="30189" y="72190"/>
                </a:cubicBezTo>
                <a:cubicBezTo>
                  <a:pt x="62276" y="82884"/>
                  <a:pt x="22167" y="72190"/>
                  <a:pt x="54252" y="72190"/>
                </a:cubicBezTo>
                <a:cubicBezTo>
                  <a:pt x="59764" y="72190"/>
                  <a:pt x="64947" y="74863"/>
                  <a:pt x="70295" y="76200"/>
                </a:cubicBezTo>
                <a:cubicBezTo>
                  <a:pt x="74621" y="128119"/>
                  <a:pt x="58608" y="129152"/>
                  <a:pt x="98368" y="120316"/>
                </a:cubicBezTo>
                <a:cubicBezTo>
                  <a:pt x="102495" y="119399"/>
                  <a:pt x="106389" y="117643"/>
                  <a:pt x="110400" y="116306"/>
                </a:cubicBezTo>
                <a:cubicBezTo>
                  <a:pt x="119758" y="117643"/>
                  <a:pt x="130019" y="116088"/>
                  <a:pt x="138474" y="120316"/>
                </a:cubicBezTo>
                <a:cubicBezTo>
                  <a:pt x="142255" y="122207"/>
                  <a:pt x="138256" y="132348"/>
                  <a:pt x="142484" y="132348"/>
                </a:cubicBezTo>
                <a:cubicBezTo>
                  <a:pt x="147666" y="132348"/>
                  <a:pt x="153527" y="111252"/>
                  <a:pt x="154516" y="108285"/>
                </a:cubicBezTo>
                <a:cubicBezTo>
                  <a:pt x="153179" y="100264"/>
                  <a:pt x="155860" y="90342"/>
                  <a:pt x="150505" y="84222"/>
                </a:cubicBezTo>
                <a:cubicBezTo>
                  <a:pt x="144937" y="77859"/>
                  <a:pt x="134463" y="78874"/>
                  <a:pt x="126442" y="76200"/>
                </a:cubicBezTo>
                <a:lnTo>
                  <a:pt x="114410" y="72190"/>
                </a:lnTo>
                <a:cubicBezTo>
                  <a:pt x="113073" y="68179"/>
                  <a:pt x="109933" y="64360"/>
                  <a:pt x="110400" y="60158"/>
                </a:cubicBezTo>
                <a:cubicBezTo>
                  <a:pt x="111334" y="51755"/>
                  <a:pt x="118421" y="36095"/>
                  <a:pt x="118421" y="36095"/>
                </a:cubicBezTo>
                <a:cubicBezTo>
                  <a:pt x="110400" y="34758"/>
                  <a:pt x="102296" y="33849"/>
                  <a:pt x="94358" y="32085"/>
                </a:cubicBezTo>
                <a:cubicBezTo>
                  <a:pt x="90231" y="31168"/>
                  <a:pt x="85000" y="26738"/>
                  <a:pt x="78316" y="24064"/>
                </a:cubicBezTo>
                <a:close/>
              </a:path>
            </a:pathLst>
          </a:custGeom>
          <a:noFill/>
          <a:ln w="12700" cap="flat" cmpd="sng" algn="ctr">
            <a:solidFill>
              <a:srgbClr val="FFC000">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cxnSp>
        <p:nvCxnSpPr>
          <p:cNvPr id="63" name="Straight Connector 62"/>
          <p:cNvCxnSpPr/>
          <p:nvPr/>
        </p:nvCxnSpPr>
        <p:spPr>
          <a:xfrm flipH="1">
            <a:off x="12259812" y="1600200"/>
            <a:ext cx="5875788" cy="0"/>
          </a:xfrm>
          <a:prstGeom prst="line">
            <a:avLst/>
          </a:prstGeom>
          <a:noFill/>
          <a:ln w="76200" cap="flat" cmpd="sng" algn="ctr">
            <a:solidFill>
              <a:sysClr val="windowText" lastClr="000000">
                <a:lumMod val="65000"/>
                <a:lumOff val="35000"/>
              </a:sysClr>
            </a:solidFill>
            <a:prstDash val="sysDash"/>
            <a:miter lim="800000"/>
            <a:headEnd type="none" w="med" len="med"/>
            <a:tailEnd type="none" w="med" len="med"/>
          </a:ln>
          <a:effectLst/>
        </p:spPr>
      </p:cxnSp>
      <p:sp>
        <p:nvSpPr>
          <p:cNvPr id="66" name="Rectangle 65"/>
          <p:cNvSpPr/>
          <p:nvPr/>
        </p:nvSpPr>
        <p:spPr>
          <a:xfrm>
            <a:off x="2866770" y="12725400"/>
            <a:ext cx="486030" cy="523220"/>
          </a:xfrm>
          <a:prstGeom prst="rect">
            <a:avLst/>
          </a:prstGeom>
        </p:spPr>
        <p:txBody>
          <a:bodyPr wrap="none">
            <a:spAutoFit/>
          </a:bodyPr>
          <a:lstStyle/>
          <a:p>
            <a:r>
              <a:rPr lang="en-US" sz="2800" smtClean="0">
                <a:solidFill>
                  <a:schemeClr val="tx1">
                    <a:lumMod val="50000"/>
                    <a:lumOff val="50000"/>
                  </a:schemeClr>
                </a:solidFill>
              </a:rPr>
              <a:t>vs</a:t>
            </a:r>
            <a:endParaRPr lang="en-US" sz="2800">
              <a:solidFill>
                <a:schemeClr val="tx1">
                  <a:lumMod val="50000"/>
                  <a:lumOff val="50000"/>
                </a:schemeClr>
              </a:solidFill>
            </a:endParaRPr>
          </a:p>
        </p:txBody>
      </p:sp>
      <p:sp>
        <p:nvSpPr>
          <p:cNvPr id="67" name="Oval 66"/>
          <p:cNvSpPr/>
          <p:nvPr/>
        </p:nvSpPr>
        <p:spPr>
          <a:xfrm>
            <a:off x="4198014" y="1090436"/>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(c)</a:t>
            </a:r>
          </a:p>
        </p:txBody>
      </p:sp>
      <p:sp>
        <p:nvSpPr>
          <p:cNvPr id="68" name="Oval 67"/>
          <p:cNvSpPr/>
          <p:nvPr/>
        </p:nvSpPr>
        <p:spPr>
          <a:xfrm>
            <a:off x="1592038" y="11346922"/>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(d)</a:t>
            </a:r>
          </a:p>
        </p:txBody>
      </p:sp>
      <p:sp>
        <p:nvSpPr>
          <p:cNvPr id="69" name="Oval 68"/>
          <p:cNvSpPr/>
          <p:nvPr/>
        </p:nvSpPr>
        <p:spPr>
          <a:xfrm>
            <a:off x="7690068" y="11346922"/>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(e)</a:t>
            </a:r>
          </a:p>
        </p:txBody>
      </p:sp>
      <p:sp>
        <p:nvSpPr>
          <p:cNvPr id="70" name="Rectangle 69"/>
          <p:cNvSpPr/>
          <p:nvPr/>
        </p:nvSpPr>
        <p:spPr>
          <a:xfrm>
            <a:off x="429114" y="304801"/>
            <a:ext cx="409086" cy="461665"/>
          </a:xfrm>
          <a:prstGeom prst="rect">
            <a:avLst/>
          </a:prstGeom>
        </p:spPr>
        <p:txBody>
          <a:bodyPr wrap="none">
            <a:spAutoFit/>
          </a:bodyPr>
          <a:lstStyle/>
          <a:p>
            <a:r>
              <a:rPr lang="en-US" sz="2400" smtClean="0">
                <a:solidFill>
                  <a:schemeClr val="tx1">
                    <a:lumMod val="50000"/>
                    <a:lumOff val="50000"/>
                  </a:schemeClr>
                </a:solidFill>
              </a:rPr>
              <a:t>%</a:t>
            </a:r>
            <a:endParaRPr lang="en-US" sz="2400">
              <a:solidFill>
                <a:schemeClr val="tx1">
                  <a:lumMod val="50000"/>
                  <a:lumOff val="50000"/>
                </a:schemeClr>
              </a:solidFill>
            </a:endParaRPr>
          </a:p>
        </p:txBody>
      </p:sp>
      <p:sp>
        <p:nvSpPr>
          <p:cNvPr id="71" name="Rectangle 70"/>
          <p:cNvSpPr/>
          <p:nvPr/>
        </p:nvSpPr>
        <p:spPr>
          <a:xfrm>
            <a:off x="5257938" y="304800"/>
            <a:ext cx="609462" cy="461665"/>
          </a:xfrm>
          <a:prstGeom prst="rect">
            <a:avLst/>
          </a:prstGeom>
        </p:spPr>
        <p:txBody>
          <a:bodyPr wrap="none">
            <a:spAutoFit/>
          </a:bodyPr>
          <a:lstStyle/>
          <a:p>
            <a:r>
              <a:rPr lang="en-US" sz="2400" smtClean="0">
                <a:solidFill>
                  <a:schemeClr val="tx1">
                    <a:lumMod val="50000"/>
                    <a:lumOff val="50000"/>
                  </a:schemeClr>
                </a:solidFill>
              </a:rPr>
              <a:t>Mb</a:t>
            </a:r>
            <a:endParaRPr lang="en-US" sz="2400">
              <a:solidFill>
                <a:schemeClr val="tx1">
                  <a:lumMod val="50000"/>
                  <a:lumOff val="50000"/>
                </a:schemeClr>
              </a:solidFill>
            </a:endParaRPr>
          </a:p>
        </p:txBody>
      </p:sp>
      <p:cxnSp>
        <p:nvCxnSpPr>
          <p:cNvPr id="73" name="Straight Connector 72"/>
          <p:cNvCxnSpPr/>
          <p:nvPr/>
        </p:nvCxnSpPr>
        <p:spPr>
          <a:xfrm>
            <a:off x="429114" y="766465"/>
            <a:ext cx="409086" cy="0"/>
          </a:xfrm>
          <a:prstGeom prst="line">
            <a:avLst/>
          </a:prstGeom>
          <a:ln w="381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cxnSp>
        <p:nvCxnSpPr>
          <p:cNvPr id="74" name="Straight Connector 73"/>
          <p:cNvCxnSpPr/>
          <p:nvPr/>
        </p:nvCxnSpPr>
        <p:spPr>
          <a:xfrm>
            <a:off x="5334000" y="766465"/>
            <a:ext cx="409086" cy="0"/>
          </a:xfrm>
          <a:prstGeom prst="line">
            <a:avLst/>
          </a:prstGeom>
          <a:ln w="381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84" name="Oval 83"/>
          <p:cNvSpPr/>
          <p:nvPr/>
        </p:nvSpPr>
        <p:spPr>
          <a:xfrm>
            <a:off x="11351999" y="581928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(b)</a:t>
            </a:r>
          </a:p>
        </p:txBody>
      </p:sp>
      <p:sp>
        <p:nvSpPr>
          <p:cNvPr id="116" name="Rounded Rectangle 115"/>
          <p:cNvSpPr/>
          <p:nvPr/>
        </p:nvSpPr>
        <p:spPr>
          <a:xfrm>
            <a:off x="6852439" y="5829182"/>
            <a:ext cx="1466338" cy="79547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sp>
        <p:nvSpPr>
          <p:cNvPr id="117" name="Rounded Rectangle 116"/>
          <p:cNvSpPr/>
          <p:nvPr/>
        </p:nvSpPr>
        <p:spPr>
          <a:xfrm>
            <a:off x="8793718" y="6706363"/>
            <a:ext cx="1619409" cy="795476"/>
          </a:xfrm>
          <a:prstGeom prst="roundRect">
            <a:avLst/>
          </a:prstGeom>
          <a:solidFill>
            <a:srgbClr val="A5A5A5">
              <a:alpha val="32000"/>
            </a:srgbClr>
          </a:solidFill>
          <a:ln w="28575"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ndParaRPr>
          </a:p>
        </p:txBody>
      </p:sp>
      <p:cxnSp>
        <p:nvCxnSpPr>
          <p:cNvPr id="118" name="Straight Connector 117"/>
          <p:cNvCxnSpPr/>
          <p:nvPr/>
        </p:nvCxnSpPr>
        <p:spPr>
          <a:xfrm flipH="1">
            <a:off x="8311233" y="4186242"/>
            <a:ext cx="6342553" cy="2034087"/>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cxnSp>
        <p:nvCxnSpPr>
          <p:cNvPr id="119" name="Straight Connector 118"/>
          <p:cNvCxnSpPr>
            <a:stCxn id="117" idx="0"/>
          </p:cNvCxnSpPr>
          <p:nvPr/>
        </p:nvCxnSpPr>
        <p:spPr>
          <a:xfrm flipH="1" flipV="1">
            <a:off x="9175395" y="5955842"/>
            <a:ext cx="428028" cy="750521"/>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sp>
        <p:nvSpPr>
          <p:cNvPr id="120" name="Rectangle 119"/>
          <p:cNvSpPr/>
          <p:nvPr/>
        </p:nvSpPr>
        <p:spPr>
          <a:xfrm>
            <a:off x="7008599" y="6020429"/>
            <a:ext cx="1264272" cy="4001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prstClr val="black"/>
                </a:solidFill>
                <a:effectLst/>
                <a:uLnTx/>
                <a:uFillTx/>
              </a:rPr>
              <a:t>Prebiotic</a:t>
            </a:r>
          </a:p>
        </p:txBody>
      </p:sp>
      <p:cxnSp>
        <p:nvCxnSpPr>
          <p:cNvPr id="121" name="Straight Connector 120"/>
          <p:cNvCxnSpPr>
            <a:stCxn id="23" idx="2"/>
          </p:cNvCxnSpPr>
          <p:nvPr/>
        </p:nvCxnSpPr>
        <p:spPr>
          <a:xfrm>
            <a:off x="8047182" y="3763256"/>
            <a:ext cx="2230395" cy="1816395"/>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cxnSp>
        <p:nvCxnSpPr>
          <p:cNvPr id="122" name="Straight Connector 121"/>
          <p:cNvCxnSpPr>
            <a:stCxn id="22" idx="2"/>
          </p:cNvCxnSpPr>
          <p:nvPr/>
        </p:nvCxnSpPr>
        <p:spPr>
          <a:xfrm>
            <a:off x="10532293" y="3763256"/>
            <a:ext cx="859931" cy="1464771"/>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sp>
        <p:nvSpPr>
          <p:cNvPr id="123" name="Rectangle 122"/>
          <p:cNvSpPr/>
          <p:nvPr/>
        </p:nvSpPr>
        <p:spPr>
          <a:xfrm>
            <a:off x="9013517" y="6809368"/>
            <a:ext cx="1194494" cy="64633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smtClean="0">
                <a:ln>
                  <a:noFill/>
                </a:ln>
                <a:solidFill>
                  <a:prstClr val="black">
                    <a:lumMod val="50000"/>
                    <a:lumOff val="50000"/>
                  </a:prstClr>
                </a:solidFill>
                <a:effectLst/>
                <a:uLnTx/>
                <a:uFillTx/>
              </a:rPr>
              <a:t>LUCA</a:t>
            </a:r>
          </a:p>
        </p:txBody>
      </p:sp>
      <p:cxnSp>
        <p:nvCxnSpPr>
          <p:cNvPr id="99" name="Straight Connector 98"/>
          <p:cNvCxnSpPr/>
          <p:nvPr/>
        </p:nvCxnSpPr>
        <p:spPr>
          <a:xfrm flipH="1">
            <a:off x="6858000" y="1600200"/>
            <a:ext cx="4856023" cy="0"/>
          </a:xfrm>
          <a:prstGeom prst="line">
            <a:avLst/>
          </a:prstGeom>
          <a:noFill/>
          <a:ln w="76200" cap="flat" cmpd="sng" algn="ctr">
            <a:solidFill>
              <a:sysClr val="windowText" lastClr="000000">
                <a:lumMod val="65000"/>
                <a:lumOff val="35000"/>
              </a:sysClr>
            </a:solidFill>
            <a:prstDash val="sysDash"/>
            <a:miter lim="800000"/>
            <a:headEnd type="none" w="med" len="med"/>
            <a:tailEnd type="none" w="med" len="med"/>
          </a:ln>
          <a:effectLst/>
        </p:spPr>
      </p:cxnSp>
      <p:graphicFrame>
        <p:nvGraphicFramePr>
          <p:cNvPr id="65" name="Chart 64"/>
          <p:cNvGraphicFramePr>
            <a:graphicFrameLocks/>
          </p:cNvGraphicFramePr>
          <p:nvPr>
            <p:extLst>
              <p:ext uri="{D42A27DB-BD31-4B8C-83A1-F6EECF244321}">
                <p14:modId xmlns:p14="http://schemas.microsoft.com/office/powerpoint/2010/main" val="780602643"/>
              </p:ext>
            </p:extLst>
          </p:nvPr>
        </p:nvGraphicFramePr>
        <p:xfrm>
          <a:off x="12590635" y="8426093"/>
          <a:ext cx="5866858" cy="5030948"/>
        </p:xfrm>
        <a:graphic>
          <a:graphicData uri="http://schemas.openxmlformats.org/drawingml/2006/chart">
            <c:chart xmlns:c="http://schemas.openxmlformats.org/drawingml/2006/chart" xmlns:r="http://schemas.openxmlformats.org/officeDocument/2006/relationships" r:id="rId5"/>
          </a:graphicData>
        </a:graphic>
      </p:graphicFrame>
      <p:sp>
        <p:nvSpPr>
          <p:cNvPr id="64" name="Oval 63"/>
          <p:cNvSpPr/>
          <p:nvPr/>
        </p:nvSpPr>
        <p:spPr>
          <a:xfrm>
            <a:off x="12842354" y="12336780"/>
            <a:ext cx="777240" cy="777240"/>
          </a:xfrm>
          <a:prstGeom prst="ellipse">
            <a:avLst/>
          </a:prstGeom>
          <a:solidFill>
            <a:sysClr val="windowText" lastClr="000000">
              <a:alpha val="33000"/>
            </a:sysClr>
          </a:solidFill>
          <a:ln w="12700" cap="flat" cmpd="sng" algn="ctr">
            <a:noFill/>
            <a:prstDash val="solid"/>
            <a:miter lim="800000"/>
          </a:ln>
          <a:effectLst/>
        </p:spPr>
        <p:txBody>
          <a:bodyPr rtlCol="0" anchor="ctr"/>
          <a:lstStyle/>
          <a:p>
            <a:pPr algn="ctr" defTabSz="914400">
              <a:defRPr/>
            </a:pPr>
            <a:r>
              <a:rPr lang="en-US" sz="2400" kern="0" smtClean="0">
                <a:solidFill>
                  <a:prstClr val="white"/>
                </a:solidFill>
              </a:rPr>
              <a:t>(a)</a:t>
            </a:r>
          </a:p>
        </p:txBody>
      </p:sp>
      <p:cxnSp>
        <p:nvCxnSpPr>
          <p:cNvPr id="15" name="Straight Connector 14"/>
          <p:cNvCxnSpPr>
            <a:stCxn id="20" idx="0"/>
          </p:cNvCxnSpPr>
          <p:nvPr/>
        </p:nvCxnSpPr>
        <p:spPr>
          <a:xfrm flipV="1">
            <a:off x="14134010" y="4180557"/>
            <a:ext cx="516786" cy="1338218"/>
          </a:xfrm>
          <a:prstGeom prst="line">
            <a:avLst/>
          </a:prstGeom>
          <a:noFill/>
          <a:ln w="76200" cap="flat" cmpd="sng" algn="ctr">
            <a:solidFill>
              <a:sysClr val="windowText" lastClr="000000">
                <a:lumMod val="65000"/>
                <a:lumOff val="35000"/>
              </a:sysClr>
            </a:solidFill>
            <a:prstDash val="solid"/>
            <a:miter lim="800000"/>
            <a:headEnd type="oval" w="med" len="med"/>
            <a:tailEnd type="oval" w="med" len="med"/>
          </a:ln>
          <a:effectLst/>
        </p:spPr>
      </p:cxnSp>
    </p:spTree>
    <p:extLst>
      <p:ext uri="{BB962C8B-B14F-4D97-AF65-F5344CB8AC3E}">
        <p14:creationId xmlns:p14="http://schemas.microsoft.com/office/powerpoint/2010/main" val="7076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42366" y="152400"/>
            <a:ext cx="17964554" cy="13334999"/>
          </a:xfrm>
          <a:prstGeom prst="rect">
            <a:avLst/>
          </a:prstGeom>
          <a:solidFill>
            <a:srgbClr val="E7E6E6">
              <a:lumMod val="75000"/>
              <a:alpha val="5000"/>
            </a:srgbClr>
          </a:solidFill>
          <a:ln w="76200" cap="flat" cmpd="sng" algn="ctr">
            <a:solidFill>
              <a:sysClr val="windowText" lastClr="000000">
                <a:alpha val="24000"/>
              </a:sysClr>
            </a:solidFill>
            <a:prstDash val="dash"/>
            <a:miter lim="800000"/>
          </a:ln>
          <a:effectLst/>
        </p:spPr>
        <p:txBody>
          <a:bodyPr rtlCol="0" anchor="ctr"/>
          <a:lstStyle/>
          <a:p>
            <a:pPr algn="ctr" defTabSz="1371600">
              <a:defRPr/>
            </a:pPr>
            <a:endParaRPr lang="en-US" sz="10796" kern="0">
              <a:solidFill>
                <a:prstClr val="white"/>
              </a:solidFill>
              <a:latin typeface="Calibri" panose="020F0502020204030204"/>
            </a:endParaRPr>
          </a:p>
        </p:txBody>
      </p:sp>
      <p:sp>
        <p:nvSpPr>
          <p:cNvPr id="5" name="Rectangle 4"/>
          <p:cNvSpPr/>
          <p:nvPr/>
        </p:nvSpPr>
        <p:spPr>
          <a:xfrm>
            <a:off x="154398" y="12564070"/>
            <a:ext cx="17956533" cy="923330"/>
          </a:xfrm>
          <a:prstGeom prst="rect">
            <a:avLst/>
          </a:prstGeom>
          <a:solidFill>
            <a:schemeClr val="bg2">
              <a:alpha val="29000"/>
            </a:schemeClr>
          </a:solidFill>
        </p:spPr>
        <p:txBody>
          <a:bodyPr wrap="square">
            <a:spAutoFit/>
          </a:bodyPr>
          <a:lstStyle/>
          <a:p>
            <a:r>
              <a:rPr lang="en-US" sz="2100"/>
              <a:t>Cite this work as:</a:t>
            </a:r>
          </a:p>
          <a:p>
            <a:endParaRPr lang="en-US" sz="1200"/>
          </a:p>
          <a:p>
            <a:r>
              <a:rPr lang="en-US" sz="2100"/>
              <a:t>Paul A. Gagniuc. </a:t>
            </a:r>
            <a:r>
              <a:rPr lang="en-US" sz="2100" i="1"/>
              <a:t>Algorithms in Bioinformatics: Theory and Implementation</a:t>
            </a:r>
            <a:r>
              <a:rPr lang="en-US" sz="2100"/>
              <a:t>. John Wiley &amp; Sons, </a:t>
            </a:r>
            <a:r>
              <a:rPr lang="en-US" sz="2100"/>
              <a:t>Hoboken, NJ, USA</a:t>
            </a:r>
            <a:r>
              <a:rPr lang="en-US" sz="2100"/>
              <a:t>, 2021, ISBN: 9781119697961.</a:t>
            </a:r>
          </a:p>
        </p:txBody>
      </p:sp>
      <p:sp>
        <p:nvSpPr>
          <p:cNvPr id="7" name="Rectangle 6"/>
          <p:cNvSpPr/>
          <p:nvPr/>
        </p:nvSpPr>
        <p:spPr>
          <a:xfrm>
            <a:off x="720471" y="3280469"/>
            <a:ext cx="16175736" cy="4031873"/>
          </a:xfrm>
          <a:prstGeom prst="rect">
            <a:avLst/>
          </a:prstGeom>
        </p:spPr>
        <p:txBody>
          <a:bodyPr wrap="square">
            <a:spAutoFit/>
          </a:bodyPr>
          <a:lstStyle/>
          <a:p>
            <a:r>
              <a:rPr lang="en-US" sz="3200" b="1"/>
              <a:t>The average genome size.</a:t>
            </a:r>
            <a:r>
              <a:rPr lang="en-US" sz="3200"/>
              <a:t> (</a:t>
            </a:r>
            <a:r>
              <a:rPr lang="en-US" sz="3200" b="1"/>
              <a:t>a</a:t>
            </a:r>
            <a:r>
              <a:rPr lang="en-US" sz="3200"/>
              <a:t>) Shows the proportion of known species in each kingdom of life. (b) It shows the tree of life with data on the main kingdoms of life. Each kingdom is labeled with the average genome size and the average GC% content. (</a:t>
            </a:r>
            <a:r>
              <a:rPr lang="en-US" sz="3200" b="1"/>
              <a:t>c</a:t>
            </a:r>
            <a:r>
              <a:rPr lang="en-US" sz="3200"/>
              <a:t>) Shows the average organellar genome for a number of organelles investigated to date. Here, the organelles are sorted by GC%. (</a:t>
            </a:r>
            <a:r>
              <a:rPr lang="en-US" sz="3200" b="1"/>
              <a:t>d</a:t>
            </a:r>
            <a:r>
              <a:rPr lang="en-US" sz="3200"/>
              <a:t>) It shows a comparison between mitochondria and chloroplasts. (</a:t>
            </a:r>
            <a:r>
              <a:rPr lang="en-US" sz="3200" b="1"/>
              <a:t>e</a:t>
            </a:r>
            <a:r>
              <a:rPr lang="en-US" sz="3200"/>
              <a:t>) Shows a comparison between plasmids from bacteria, archaea and eukaryotes. For each chart (c,d,e), the left axis indicates the GC% percentage and the right axis indicates the average size of the genome expressed in mega base pairs (written here as Mb instead of Mbp, for ease).</a:t>
            </a:r>
          </a:p>
        </p:txBody>
      </p:sp>
      <p:sp>
        <p:nvSpPr>
          <p:cNvPr id="8" name="Title 1"/>
          <p:cNvSpPr>
            <a:spLocks noGrp="1"/>
          </p:cNvSpPr>
          <p:nvPr>
            <p:ph type="title"/>
          </p:nvPr>
        </p:nvSpPr>
        <p:spPr>
          <a:xfrm>
            <a:off x="838200" y="685800"/>
            <a:ext cx="15773400" cy="1988345"/>
          </a:xfrm>
        </p:spPr>
        <p:txBody>
          <a:bodyPr>
            <a:normAutofit/>
          </a:bodyPr>
          <a:lstStyle/>
          <a:p>
            <a:r>
              <a:rPr lang="en-US"/>
              <a:t>The average genome size</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25800" y="11325396"/>
            <a:ext cx="1940814" cy="194081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60" y="11235840"/>
            <a:ext cx="4651021" cy="1160177"/>
          </a:xfrm>
          <a:prstGeom prst="rect">
            <a:avLst/>
          </a:prstGeom>
        </p:spPr>
      </p:pic>
    </p:spTree>
    <p:extLst>
      <p:ext uri="{BB962C8B-B14F-4D97-AF65-F5344CB8AC3E}">
        <p14:creationId xmlns:p14="http://schemas.microsoft.com/office/powerpoint/2010/main" val="37124130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322D335FCCC4C4BB928D417B8BF84D4" ma:contentTypeVersion="15" ma:contentTypeDescription="Create a new document." ma:contentTypeScope="" ma:versionID="d6fac5d972050b6de01c0844a850183f">
  <xsd:schema xmlns:xsd="http://www.w3.org/2001/XMLSchema" xmlns:xs="http://www.w3.org/2001/XMLSchema" xmlns:p="http://schemas.microsoft.com/office/2006/metadata/properties" xmlns:ns1="http://schemas.microsoft.com/sharepoint/v3" xmlns:ns2="e91edc37-9a59-494a-bb7c-e2689ba07361" xmlns:ns3="f368a68e-44f2-47c0-8dfd-1123d85a2df9" targetNamespace="http://schemas.microsoft.com/office/2006/metadata/properties" ma:root="true" ma:fieldsID="83cd1a6507214f1dd3d572e1f8a0c190" ns1:_="" ns2:_="" ns3:_="">
    <xsd:import namespace="http://schemas.microsoft.com/sharepoint/v3"/>
    <xsd:import namespace="e91edc37-9a59-494a-bb7c-e2689ba07361"/>
    <xsd:import namespace="f368a68e-44f2-47c0-8dfd-1123d85a2df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91edc37-9a59-494a-bb7c-e2689ba073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368a68e-44f2-47c0-8dfd-1123d85a2df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BD34463-6E46-4137-9ED3-2E1AE4864616}"/>
</file>

<file path=customXml/itemProps2.xml><?xml version="1.0" encoding="utf-8"?>
<ds:datastoreItem xmlns:ds="http://schemas.openxmlformats.org/officeDocument/2006/customXml" ds:itemID="{98245AA5-C170-4B13-9F7D-A3FB2B33BA49}"/>
</file>

<file path=customXml/itemProps3.xml><?xml version="1.0" encoding="utf-8"?>
<ds:datastoreItem xmlns:ds="http://schemas.openxmlformats.org/officeDocument/2006/customXml" ds:itemID="{E7372EB8-CC0C-47C0-9DE2-B401E5D904C6}"/>
</file>

<file path=docProps/app.xml><?xml version="1.0" encoding="utf-8"?>
<Properties xmlns="http://schemas.openxmlformats.org/officeDocument/2006/extended-properties" xmlns:vt="http://schemas.openxmlformats.org/officeDocument/2006/docPropsVTypes">
  <TotalTime>2580</TotalTime>
  <Words>278</Words>
  <Application>Microsoft Office PowerPoint</Application>
  <PresentationFormat>Custom</PresentationFormat>
  <Paragraphs>44</Paragraphs>
  <Slides>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PowerPoint Presentation</vt:lpstr>
      <vt:lpstr>The average genome size</vt:lpstr>
    </vt:vector>
  </TitlesOfParts>
  <Company>WORK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in Bioinformatics: Theory and Implementation</dc:title>
  <dc:creator>Dr. Paul A. Gagniuc</dc:creator>
  <cp:lastModifiedBy>meggodman@outlook.com</cp:lastModifiedBy>
  <cp:revision>340</cp:revision>
  <dcterms:created xsi:type="dcterms:W3CDTF">2015-10-28T14:31:42Z</dcterms:created>
  <dcterms:modified xsi:type="dcterms:W3CDTF">2021-07-15T14:27:17Z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0x0101002322D335FCCC4C4BB928D417B8BF84D4</vt:lpwstr>
  </property>
</Properties>
</file>

<file path=docProps/thumbnail.jpeg>
</file>